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1" r:id="rId1"/>
  </p:sldMasterIdLst>
  <p:notesMasterIdLst>
    <p:notesMasterId r:id="rId19"/>
  </p:notesMasterIdLst>
  <p:sldIdLst>
    <p:sldId id="256" r:id="rId2"/>
    <p:sldId id="257" r:id="rId3"/>
    <p:sldId id="340" r:id="rId4"/>
    <p:sldId id="258" r:id="rId5"/>
    <p:sldId id="259" r:id="rId6"/>
    <p:sldId id="260" r:id="rId7"/>
    <p:sldId id="261" r:id="rId8"/>
    <p:sldId id="262" r:id="rId9"/>
    <p:sldId id="263" r:id="rId10"/>
    <p:sldId id="264" r:id="rId11"/>
    <p:sldId id="302" r:id="rId12"/>
    <p:sldId id="265" r:id="rId13"/>
    <p:sldId id="266" r:id="rId14"/>
    <p:sldId id="267" r:id="rId15"/>
    <p:sldId id="268" r:id="rId16"/>
    <p:sldId id="273" r:id="rId17"/>
    <p:sldId id="269" r:id="rId18"/>
  </p:sldIdLst>
  <p:sldSz cx="9144000" cy="5143500" type="screen16x9"/>
  <p:notesSz cx="6858000" cy="9144000"/>
  <p:embeddedFontLst>
    <p:embeddedFont>
      <p:font typeface="Consolas" panose="020B0609020204030204" pitchFamily="49" charset="0"/>
      <p:regular r:id="rId20"/>
      <p:bold r:id="rId21"/>
      <p:italic r:id="rId22"/>
      <p:boldItalic r:id="rId23"/>
    </p:embeddedFont>
    <p:embeddedFont>
      <p:font typeface="iCiel Cadena" panose="020B0604020202020204" charset="0"/>
      <p:bold r:id="rId24"/>
    </p:embeddedFont>
    <p:embeddedFont>
      <p:font typeface="Inter" panose="020B0604020202020204" charset="0"/>
      <p:regular r:id="rId25"/>
    </p:embeddedFont>
    <p:embeddedFont>
      <p:font typeface="Kulim Park" panose="020B0604020202020204" charset="0"/>
      <p:regular r:id="rId26"/>
      <p:bold r:id="rId27"/>
      <p:italic r:id="rId28"/>
      <p:boldItalic r:id="rId29"/>
    </p:embeddedFont>
    <p:embeddedFont>
      <p:font typeface="Kulim Park SemiBold" panose="020B0604020202020204" charset="0"/>
      <p:regular r:id="rId30"/>
      <p:bold r:id="rId31"/>
      <p:italic r:id="rId32"/>
      <p:boldItalic r:id="rId33"/>
    </p:embeddedFont>
    <p:embeddedFont>
      <p:font typeface="Manrope" panose="020B0604020202020204" charset="0"/>
      <p:regular r:id="rId34"/>
      <p:bold r:id="rId35"/>
    </p:embeddedFont>
    <p:embeddedFont>
      <p:font typeface="Nunito Light" pitchFamily="2" charset="0"/>
      <p:regular r:id="rId36"/>
      <p: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732450B-0E0F-4A7C-A306-5D0B26312A74}">
  <a:tblStyle styleId="{3732450B-0E0F-4A7C-A306-5D0B26312A7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B45C81EB-2D48-4CDE-A27A-37EFA1A2E5FC}"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201" autoAdjust="0"/>
  </p:normalViewPr>
  <p:slideViewPr>
    <p:cSldViewPr snapToGrid="0">
      <p:cViewPr>
        <p:scale>
          <a:sx n="100" d="100"/>
          <a:sy n="100" d="100"/>
        </p:scale>
        <p:origin x="1373" y="-33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9" Type="http://schemas.openxmlformats.org/officeDocument/2006/relationships/viewProps" Target="viewProps.xml"/><Relationship Id="rId21" Type="http://schemas.openxmlformats.org/officeDocument/2006/relationships/font" Target="fonts/font2.fntdata"/><Relationship Id="rId34" Type="http://schemas.openxmlformats.org/officeDocument/2006/relationships/font" Target="fonts/font15.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font" Target="fonts/font18.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font" Target="fonts/font17.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font" Target="fonts/font16.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font" Target="fonts/font14.fntdata"/><Relationship Id="rId38" Type="http://schemas.openxmlformats.org/officeDocument/2006/relationships/presProps" Target="presProp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
        <p:cNvGrpSpPr/>
        <p:nvPr/>
      </p:nvGrpSpPr>
      <p:grpSpPr>
        <a:xfrm>
          <a:off x="0" y="0"/>
          <a:ext cx="0" cy="0"/>
          <a:chOff x="0" y="0"/>
          <a:chExt cx="0" cy="0"/>
        </a:xfrm>
      </p:grpSpPr>
      <p:sp>
        <p:nvSpPr>
          <p:cNvPr id="549" name="Google Shape;549;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 name="Google Shape;550;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7"/>
        <p:cNvGrpSpPr/>
        <p:nvPr/>
      </p:nvGrpSpPr>
      <p:grpSpPr>
        <a:xfrm>
          <a:off x="0" y="0"/>
          <a:ext cx="0" cy="0"/>
          <a:chOff x="0" y="0"/>
          <a:chExt cx="0" cy="0"/>
        </a:xfrm>
      </p:grpSpPr>
      <p:sp>
        <p:nvSpPr>
          <p:cNvPr id="648" name="Google Shape;648;gead6129809_0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9" name="Google Shape;649;gead6129809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4"/>
        <p:cNvGrpSpPr/>
        <p:nvPr/>
      </p:nvGrpSpPr>
      <p:grpSpPr>
        <a:xfrm>
          <a:off x="0" y="0"/>
          <a:ext cx="0" cy="0"/>
          <a:chOff x="0" y="0"/>
          <a:chExt cx="0" cy="0"/>
        </a:xfrm>
      </p:grpSpPr>
      <p:sp>
        <p:nvSpPr>
          <p:cNvPr id="1325" name="Google Shape;1325;gead6129809_1_6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6" name="Google Shape;1326;gead6129809_1_6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3"/>
        <p:cNvGrpSpPr/>
        <p:nvPr/>
      </p:nvGrpSpPr>
      <p:grpSpPr>
        <a:xfrm>
          <a:off x="0" y="0"/>
          <a:ext cx="0" cy="0"/>
          <a:chOff x="0" y="0"/>
          <a:chExt cx="0" cy="0"/>
        </a:xfrm>
      </p:grpSpPr>
      <p:sp>
        <p:nvSpPr>
          <p:cNvPr id="654" name="Google Shape;654;gead6129809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5" name="Google Shape;655;gead6129809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9"/>
        <p:cNvGrpSpPr/>
        <p:nvPr/>
      </p:nvGrpSpPr>
      <p:grpSpPr>
        <a:xfrm>
          <a:off x="0" y="0"/>
          <a:ext cx="0" cy="0"/>
          <a:chOff x="0" y="0"/>
          <a:chExt cx="0" cy="0"/>
        </a:xfrm>
      </p:grpSpPr>
      <p:sp>
        <p:nvSpPr>
          <p:cNvPr id="660" name="Google Shape;660;gead612980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1" name="Google Shape;661;gead612980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6"/>
        <p:cNvGrpSpPr/>
        <p:nvPr/>
      </p:nvGrpSpPr>
      <p:grpSpPr>
        <a:xfrm>
          <a:off x="0" y="0"/>
          <a:ext cx="0" cy="0"/>
          <a:chOff x="0" y="0"/>
          <a:chExt cx="0" cy="0"/>
        </a:xfrm>
      </p:grpSpPr>
      <p:sp>
        <p:nvSpPr>
          <p:cNvPr id="667" name="Google Shape;667;g124dc3920de_0_1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8" name="Google Shape;668;g124dc3920de_0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3"/>
        <p:cNvGrpSpPr/>
        <p:nvPr/>
      </p:nvGrpSpPr>
      <p:grpSpPr>
        <a:xfrm>
          <a:off x="0" y="0"/>
          <a:ext cx="0" cy="0"/>
          <a:chOff x="0" y="0"/>
          <a:chExt cx="0" cy="0"/>
        </a:xfrm>
      </p:grpSpPr>
      <p:sp>
        <p:nvSpPr>
          <p:cNvPr id="674" name="Google Shape;674;gead6129809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5" name="Google Shape;675;gead6129809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8"/>
        <p:cNvGrpSpPr/>
        <p:nvPr/>
      </p:nvGrpSpPr>
      <p:grpSpPr>
        <a:xfrm>
          <a:off x="0" y="0"/>
          <a:ext cx="0" cy="0"/>
          <a:chOff x="0" y="0"/>
          <a:chExt cx="0" cy="0"/>
        </a:xfrm>
      </p:grpSpPr>
      <p:sp>
        <p:nvSpPr>
          <p:cNvPr id="749" name="Google Shape;749;gead6129809_0_3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0" name="Google Shape;750;gead6129809_0_3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4"/>
        <p:cNvGrpSpPr/>
        <p:nvPr/>
      </p:nvGrpSpPr>
      <p:grpSpPr>
        <a:xfrm>
          <a:off x="0" y="0"/>
          <a:ext cx="0" cy="0"/>
          <a:chOff x="0" y="0"/>
          <a:chExt cx="0" cy="0"/>
        </a:xfrm>
      </p:grpSpPr>
      <p:sp>
        <p:nvSpPr>
          <p:cNvPr id="695" name="Google Shape;695;g124dc3920de_0_1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6" name="Google Shape;696;g124dc3920de_0_1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4"/>
        <p:cNvGrpSpPr/>
        <p:nvPr/>
      </p:nvGrpSpPr>
      <p:grpSpPr>
        <a:xfrm>
          <a:off x="0" y="0"/>
          <a:ext cx="0" cy="0"/>
          <a:chOff x="0" y="0"/>
          <a:chExt cx="0" cy="0"/>
        </a:xfrm>
      </p:grpSpPr>
      <p:sp>
        <p:nvSpPr>
          <p:cNvPr id="555" name="Google Shape;555;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6" name="Google Shape;556;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1"/>
        <p:cNvGrpSpPr/>
        <p:nvPr/>
      </p:nvGrpSpPr>
      <p:grpSpPr>
        <a:xfrm>
          <a:off x="0" y="0"/>
          <a:ext cx="0" cy="0"/>
          <a:chOff x="0" y="0"/>
          <a:chExt cx="0" cy="0"/>
        </a:xfrm>
      </p:grpSpPr>
      <p:sp>
        <p:nvSpPr>
          <p:cNvPr id="612" name="Google Shape;612;g124dc3920de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3" name="Google Shape;613;g124dc3920de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702417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3"/>
        <p:cNvGrpSpPr/>
        <p:nvPr/>
      </p:nvGrpSpPr>
      <p:grpSpPr>
        <a:xfrm>
          <a:off x="0" y="0"/>
          <a:ext cx="0" cy="0"/>
          <a:chOff x="0" y="0"/>
          <a:chExt cx="0" cy="0"/>
        </a:xfrm>
      </p:grpSpPr>
      <p:sp>
        <p:nvSpPr>
          <p:cNvPr id="564" name="Google Shape;564;gead6129809_1_217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5" name="Google Shape;565;gead6129809_1_217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0"/>
        <p:cNvGrpSpPr/>
        <p:nvPr/>
      </p:nvGrpSpPr>
      <p:grpSpPr>
        <a:xfrm>
          <a:off x="0" y="0"/>
          <a:ext cx="0" cy="0"/>
          <a:chOff x="0" y="0"/>
          <a:chExt cx="0" cy="0"/>
        </a:xfrm>
      </p:grpSpPr>
      <p:sp>
        <p:nvSpPr>
          <p:cNvPr id="581" name="Google Shape;581;g124dc3920d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2" name="Google Shape;582;g124dc3920d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1"/>
        <p:cNvGrpSpPr/>
        <p:nvPr/>
      </p:nvGrpSpPr>
      <p:grpSpPr>
        <a:xfrm>
          <a:off x="0" y="0"/>
          <a:ext cx="0" cy="0"/>
          <a:chOff x="0" y="0"/>
          <a:chExt cx="0" cy="0"/>
        </a:xfrm>
      </p:grpSpPr>
      <p:sp>
        <p:nvSpPr>
          <p:cNvPr id="602" name="Google Shape;602;gead6129809_0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3" name="Google Shape;603;gead6129809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1"/>
        <p:cNvGrpSpPr/>
        <p:nvPr/>
      </p:nvGrpSpPr>
      <p:grpSpPr>
        <a:xfrm>
          <a:off x="0" y="0"/>
          <a:ext cx="0" cy="0"/>
          <a:chOff x="0" y="0"/>
          <a:chExt cx="0" cy="0"/>
        </a:xfrm>
      </p:grpSpPr>
      <p:sp>
        <p:nvSpPr>
          <p:cNvPr id="612" name="Google Shape;612;g124dc3920de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3" name="Google Shape;613;g124dc3920de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7"/>
        <p:cNvGrpSpPr/>
        <p:nvPr/>
      </p:nvGrpSpPr>
      <p:grpSpPr>
        <a:xfrm>
          <a:off x="0" y="0"/>
          <a:ext cx="0" cy="0"/>
          <a:chOff x="0" y="0"/>
          <a:chExt cx="0" cy="0"/>
        </a:xfrm>
      </p:grpSpPr>
      <p:sp>
        <p:nvSpPr>
          <p:cNvPr id="618" name="Google Shape;618;gead6129809_0_1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9" name="Google Shape;619;gead6129809_0_1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1"/>
        <p:cNvGrpSpPr/>
        <p:nvPr/>
      </p:nvGrpSpPr>
      <p:grpSpPr>
        <a:xfrm>
          <a:off x="0" y="0"/>
          <a:ext cx="0" cy="0"/>
          <a:chOff x="0" y="0"/>
          <a:chExt cx="0" cy="0"/>
        </a:xfrm>
      </p:grpSpPr>
      <p:sp>
        <p:nvSpPr>
          <p:cNvPr id="632" name="Google Shape;632;g124dc3920de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3" name="Google Shape;633;g124dc3920de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rot="813319">
            <a:off x="-1616877" y="-3424273"/>
            <a:ext cx="6402109" cy="5689153"/>
          </a:xfrm>
          <a:custGeom>
            <a:avLst/>
            <a:gdLst/>
            <a:ahLst/>
            <a:cxnLst/>
            <a:rect l="l" t="t" r="r" b="b"/>
            <a:pathLst>
              <a:path w="31788" h="28248" extrusionOk="0">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alpha val="67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rot="-649785" flipH="1">
            <a:off x="6475477" y="-738425"/>
            <a:ext cx="4558897" cy="1365861"/>
          </a:xfrm>
          <a:custGeom>
            <a:avLst/>
            <a:gdLst/>
            <a:ahLst/>
            <a:cxnLst/>
            <a:rect l="l" t="t" r="r" b="b"/>
            <a:pathLst>
              <a:path w="49165" h="14730" extrusionOk="0">
                <a:moveTo>
                  <a:pt x="10042" y="1"/>
                </a:moveTo>
                <a:cubicBezTo>
                  <a:pt x="7738" y="1"/>
                  <a:pt x="5495" y="326"/>
                  <a:pt x="4009" y="1712"/>
                </a:cubicBezTo>
                <a:cubicBezTo>
                  <a:pt x="1833" y="3743"/>
                  <a:pt x="1312" y="7198"/>
                  <a:pt x="759" y="9976"/>
                </a:cubicBezTo>
                <a:cubicBezTo>
                  <a:pt x="1" y="13802"/>
                  <a:pt x="5815" y="14642"/>
                  <a:pt x="11014" y="14723"/>
                </a:cubicBezTo>
                <a:cubicBezTo>
                  <a:pt x="11312" y="14728"/>
                  <a:pt x="11609" y="14730"/>
                  <a:pt x="11901" y="14730"/>
                </a:cubicBezTo>
                <a:cubicBezTo>
                  <a:pt x="14717" y="14730"/>
                  <a:pt x="17219" y="14537"/>
                  <a:pt x="18198" y="14531"/>
                </a:cubicBezTo>
                <a:cubicBezTo>
                  <a:pt x="20643" y="14515"/>
                  <a:pt x="23088" y="14508"/>
                  <a:pt x="25533" y="14508"/>
                </a:cubicBezTo>
                <a:cubicBezTo>
                  <a:pt x="31860" y="14508"/>
                  <a:pt x="38186" y="14553"/>
                  <a:pt x="44512" y="14593"/>
                </a:cubicBezTo>
                <a:cubicBezTo>
                  <a:pt x="44551" y="14593"/>
                  <a:pt x="44589" y="14594"/>
                  <a:pt x="44628" y="14594"/>
                </a:cubicBezTo>
                <a:cubicBezTo>
                  <a:pt x="45065" y="14594"/>
                  <a:pt x="45520" y="14568"/>
                  <a:pt x="45879" y="14323"/>
                </a:cubicBezTo>
                <a:cubicBezTo>
                  <a:pt x="46214" y="14095"/>
                  <a:pt x="46403" y="13708"/>
                  <a:pt x="46569" y="13337"/>
                </a:cubicBezTo>
                <a:cubicBezTo>
                  <a:pt x="47681" y="10865"/>
                  <a:pt x="49165" y="7692"/>
                  <a:pt x="48504" y="4911"/>
                </a:cubicBezTo>
                <a:cubicBezTo>
                  <a:pt x="47559" y="915"/>
                  <a:pt x="42091" y="691"/>
                  <a:pt x="37832" y="691"/>
                </a:cubicBezTo>
                <a:cubicBezTo>
                  <a:pt x="37295" y="691"/>
                  <a:pt x="36777" y="694"/>
                  <a:pt x="36289" y="694"/>
                </a:cubicBezTo>
                <a:cubicBezTo>
                  <a:pt x="35639" y="694"/>
                  <a:pt x="35044" y="688"/>
                  <a:pt x="34531" y="658"/>
                </a:cubicBezTo>
                <a:cubicBezTo>
                  <a:pt x="29340" y="361"/>
                  <a:pt x="24149" y="242"/>
                  <a:pt x="18952" y="242"/>
                </a:cubicBezTo>
                <a:cubicBezTo>
                  <a:pt x="17950" y="242"/>
                  <a:pt x="16949" y="246"/>
                  <a:pt x="15946" y="255"/>
                </a:cubicBezTo>
                <a:cubicBezTo>
                  <a:pt x="15904" y="255"/>
                  <a:pt x="15862" y="255"/>
                  <a:pt x="15819" y="255"/>
                </a:cubicBezTo>
                <a:cubicBezTo>
                  <a:pt x="14168" y="255"/>
                  <a:pt x="12081" y="1"/>
                  <a:pt x="10042" y="1"/>
                </a:cubicBezTo>
                <a:close/>
              </a:path>
            </a:pathLst>
          </a:custGeom>
          <a:solidFill>
            <a:schemeClr val="accent1">
              <a:alpha val="463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1125387" y="2238100"/>
            <a:ext cx="7471673" cy="4771807"/>
          </a:xfrm>
          <a:custGeom>
            <a:avLst/>
            <a:gdLst/>
            <a:ahLst/>
            <a:cxnLst/>
            <a:rect l="l" t="t" r="r" b="b"/>
            <a:pathLst>
              <a:path w="87791" h="56068" extrusionOk="0">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8823147">
            <a:off x="-2265377" y="2808773"/>
            <a:ext cx="5990392" cy="5613180"/>
          </a:xfrm>
          <a:custGeom>
            <a:avLst/>
            <a:gdLst/>
            <a:ahLst/>
            <a:cxnLst/>
            <a:rect l="l" t="t" r="r" b="b"/>
            <a:pathLst>
              <a:path w="93299" h="87424" extrusionOk="0">
                <a:moveTo>
                  <a:pt x="34162" y="1"/>
                </a:moveTo>
                <a:cubicBezTo>
                  <a:pt x="24245" y="1"/>
                  <a:pt x="25039" y="12520"/>
                  <a:pt x="13717" y="17147"/>
                </a:cubicBezTo>
                <a:cubicBezTo>
                  <a:pt x="1" y="22753"/>
                  <a:pt x="25599" y="33483"/>
                  <a:pt x="18923" y="50349"/>
                </a:cubicBezTo>
                <a:cubicBezTo>
                  <a:pt x="13077" y="65115"/>
                  <a:pt x="23069" y="87424"/>
                  <a:pt x="32143" y="87424"/>
                </a:cubicBezTo>
                <a:cubicBezTo>
                  <a:pt x="33432" y="87424"/>
                  <a:pt x="34703" y="86974"/>
                  <a:pt x="35906" y="85988"/>
                </a:cubicBezTo>
                <a:cubicBezTo>
                  <a:pt x="38841" y="83585"/>
                  <a:pt x="41192" y="82952"/>
                  <a:pt x="43240" y="82952"/>
                </a:cubicBezTo>
                <a:cubicBezTo>
                  <a:pt x="45526" y="82952"/>
                  <a:pt x="47435" y="83741"/>
                  <a:pt x="49356" y="83741"/>
                </a:cubicBezTo>
                <a:cubicBezTo>
                  <a:pt x="51391" y="83741"/>
                  <a:pt x="53441" y="82856"/>
                  <a:pt x="55968" y="79208"/>
                </a:cubicBezTo>
                <a:cubicBezTo>
                  <a:pt x="79663" y="45004"/>
                  <a:pt x="87416" y="44135"/>
                  <a:pt x="87416" y="44135"/>
                </a:cubicBezTo>
                <a:cubicBezTo>
                  <a:pt x="93298" y="21497"/>
                  <a:pt x="60858" y="9397"/>
                  <a:pt x="42111" y="1875"/>
                </a:cubicBezTo>
                <a:cubicBezTo>
                  <a:pt x="38838" y="561"/>
                  <a:pt x="36260" y="1"/>
                  <a:pt x="34162" y="1"/>
                </a:cubicBezTo>
                <a:close/>
              </a:path>
            </a:pathLst>
          </a:custGeom>
          <a:solidFill>
            <a:schemeClr val="accent3">
              <a:alpha val="335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6536238" y="-142500"/>
            <a:ext cx="4935815" cy="3769836"/>
          </a:xfrm>
          <a:custGeom>
            <a:avLst/>
            <a:gdLst/>
            <a:ahLst/>
            <a:cxnLst/>
            <a:rect l="l" t="t" r="r" b="b"/>
            <a:pathLst>
              <a:path w="38799" h="29633" extrusionOk="0">
                <a:moveTo>
                  <a:pt x="24862" y="1"/>
                </a:moveTo>
                <a:cubicBezTo>
                  <a:pt x="17606" y="1"/>
                  <a:pt x="2522" y="6530"/>
                  <a:pt x="2408" y="6818"/>
                </a:cubicBezTo>
                <a:cubicBezTo>
                  <a:pt x="0" y="12908"/>
                  <a:pt x="709" y="23105"/>
                  <a:pt x="5362" y="28314"/>
                </a:cubicBezTo>
                <a:cubicBezTo>
                  <a:pt x="6190" y="29241"/>
                  <a:pt x="7638" y="29632"/>
                  <a:pt x="9471" y="29632"/>
                </a:cubicBezTo>
                <a:cubicBezTo>
                  <a:pt x="17936" y="29632"/>
                  <a:pt x="34625" y="21288"/>
                  <a:pt x="36508" y="18846"/>
                </a:cubicBezTo>
                <a:cubicBezTo>
                  <a:pt x="38798" y="15872"/>
                  <a:pt x="32779" y="1993"/>
                  <a:pt x="26923" y="249"/>
                </a:cubicBezTo>
                <a:cubicBezTo>
                  <a:pt x="26348" y="78"/>
                  <a:pt x="25651" y="1"/>
                  <a:pt x="24862" y="1"/>
                </a:cubicBezTo>
                <a:close/>
              </a:path>
            </a:pathLst>
          </a:custGeom>
          <a:solidFill>
            <a:schemeClr val="accent3">
              <a:alpha val="258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649785">
            <a:off x="716152" y="4401125"/>
            <a:ext cx="4558897" cy="1365861"/>
          </a:xfrm>
          <a:custGeom>
            <a:avLst/>
            <a:gdLst/>
            <a:ahLst/>
            <a:cxnLst/>
            <a:rect l="l" t="t" r="r" b="b"/>
            <a:pathLst>
              <a:path w="49165" h="14730" extrusionOk="0">
                <a:moveTo>
                  <a:pt x="10042" y="1"/>
                </a:moveTo>
                <a:cubicBezTo>
                  <a:pt x="7738" y="1"/>
                  <a:pt x="5495" y="326"/>
                  <a:pt x="4009" y="1712"/>
                </a:cubicBezTo>
                <a:cubicBezTo>
                  <a:pt x="1833" y="3743"/>
                  <a:pt x="1312" y="7198"/>
                  <a:pt x="759" y="9976"/>
                </a:cubicBezTo>
                <a:cubicBezTo>
                  <a:pt x="1" y="13802"/>
                  <a:pt x="5815" y="14642"/>
                  <a:pt x="11014" y="14723"/>
                </a:cubicBezTo>
                <a:cubicBezTo>
                  <a:pt x="11312" y="14728"/>
                  <a:pt x="11609" y="14730"/>
                  <a:pt x="11901" y="14730"/>
                </a:cubicBezTo>
                <a:cubicBezTo>
                  <a:pt x="14717" y="14730"/>
                  <a:pt x="17219" y="14537"/>
                  <a:pt x="18198" y="14531"/>
                </a:cubicBezTo>
                <a:cubicBezTo>
                  <a:pt x="20643" y="14515"/>
                  <a:pt x="23088" y="14508"/>
                  <a:pt x="25533" y="14508"/>
                </a:cubicBezTo>
                <a:cubicBezTo>
                  <a:pt x="31860" y="14508"/>
                  <a:pt x="38186" y="14553"/>
                  <a:pt x="44512" y="14593"/>
                </a:cubicBezTo>
                <a:cubicBezTo>
                  <a:pt x="44551" y="14593"/>
                  <a:pt x="44589" y="14594"/>
                  <a:pt x="44628" y="14594"/>
                </a:cubicBezTo>
                <a:cubicBezTo>
                  <a:pt x="45065" y="14594"/>
                  <a:pt x="45520" y="14568"/>
                  <a:pt x="45879" y="14323"/>
                </a:cubicBezTo>
                <a:cubicBezTo>
                  <a:pt x="46214" y="14095"/>
                  <a:pt x="46403" y="13708"/>
                  <a:pt x="46569" y="13337"/>
                </a:cubicBezTo>
                <a:cubicBezTo>
                  <a:pt x="47681" y="10865"/>
                  <a:pt x="49165" y="7692"/>
                  <a:pt x="48504" y="4911"/>
                </a:cubicBezTo>
                <a:cubicBezTo>
                  <a:pt x="47559" y="915"/>
                  <a:pt x="42091" y="691"/>
                  <a:pt x="37832" y="691"/>
                </a:cubicBezTo>
                <a:cubicBezTo>
                  <a:pt x="37295" y="691"/>
                  <a:pt x="36777" y="694"/>
                  <a:pt x="36289" y="694"/>
                </a:cubicBezTo>
                <a:cubicBezTo>
                  <a:pt x="35639" y="694"/>
                  <a:pt x="35044" y="688"/>
                  <a:pt x="34531" y="658"/>
                </a:cubicBezTo>
                <a:cubicBezTo>
                  <a:pt x="29340" y="361"/>
                  <a:pt x="24149" y="242"/>
                  <a:pt x="18952" y="242"/>
                </a:cubicBezTo>
                <a:cubicBezTo>
                  <a:pt x="17950" y="242"/>
                  <a:pt x="16949" y="246"/>
                  <a:pt x="15946" y="255"/>
                </a:cubicBezTo>
                <a:cubicBezTo>
                  <a:pt x="15904" y="255"/>
                  <a:pt x="15862" y="255"/>
                  <a:pt x="15819" y="255"/>
                </a:cubicBezTo>
                <a:cubicBezTo>
                  <a:pt x="14168" y="255"/>
                  <a:pt x="12081" y="1"/>
                  <a:pt x="10042" y="1"/>
                </a:cubicBezTo>
                <a:close/>
              </a:path>
            </a:pathLst>
          </a:custGeom>
          <a:solidFill>
            <a:srgbClr val="AC9078">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1244193">
            <a:off x="4086917" y="-777268"/>
            <a:ext cx="7826096" cy="2877857"/>
          </a:xfrm>
          <a:custGeom>
            <a:avLst/>
            <a:gdLst/>
            <a:ahLst/>
            <a:cxnLst/>
            <a:rect l="l" t="t" r="r" b="b"/>
            <a:pathLst>
              <a:path w="76674" h="28195" fill="none" extrusionOk="0">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w="28575" cap="flat" cmpd="sng">
            <a:solidFill>
              <a:schemeClr val="accent3"/>
            </a:solidFill>
            <a:prstDash val="solid"/>
            <a:miter lim="32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rot="-9555807">
            <a:off x="-6119383" y="2297294"/>
            <a:ext cx="7826096" cy="2877857"/>
          </a:xfrm>
          <a:custGeom>
            <a:avLst/>
            <a:gdLst/>
            <a:ahLst/>
            <a:cxnLst/>
            <a:rect l="l" t="t" r="r" b="b"/>
            <a:pathLst>
              <a:path w="76674" h="28195" fill="none" extrusionOk="0">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w="28575" cap="flat" cmpd="sng">
            <a:solidFill>
              <a:schemeClr val="accent3"/>
            </a:solidFill>
            <a:prstDash val="solid"/>
            <a:miter lim="32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txBox="1">
            <a:spLocks noGrp="1"/>
          </p:cNvSpPr>
          <p:nvPr>
            <p:ph type="ctrTitle"/>
          </p:nvPr>
        </p:nvSpPr>
        <p:spPr>
          <a:xfrm>
            <a:off x="723150" y="1494200"/>
            <a:ext cx="7697700" cy="1598100"/>
          </a:xfrm>
          <a:prstGeom prst="rect">
            <a:avLst/>
          </a:prstGeom>
        </p:spPr>
        <p:txBody>
          <a:bodyPr spcFirstLastPara="1" wrap="square" lIns="91425" tIns="91425" rIns="91425" bIns="91425" anchor="ctr" anchorCtr="0">
            <a:noAutofit/>
          </a:bodyPr>
          <a:lstStyle>
            <a:lvl1pPr lvl="0" rtl="0">
              <a:lnSpc>
                <a:spcPct val="90000"/>
              </a:lnSpc>
              <a:spcBef>
                <a:spcPts val="0"/>
              </a:spcBef>
              <a:spcAft>
                <a:spcPts val="0"/>
              </a:spcAft>
              <a:buSzPts val="5200"/>
              <a:buNone/>
              <a:defRPr sz="6600">
                <a:latin typeface="Kulim Park SemiBold"/>
                <a:ea typeface="Kulim Park SemiBold"/>
                <a:cs typeface="Kulim Park SemiBold"/>
                <a:sym typeface="Kulim Park SemiBold"/>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8" name="Google Shape;18;p2"/>
          <p:cNvSpPr txBox="1">
            <a:spLocks noGrp="1"/>
          </p:cNvSpPr>
          <p:nvPr>
            <p:ph type="subTitle" idx="1"/>
          </p:nvPr>
        </p:nvSpPr>
        <p:spPr>
          <a:xfrm>
            <a:off x="1962550" y="3100575"/>
            <a:ext cx="5218500" cy="5487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atin typeface="Manrope"/>
                <a:ea typeface="Manrope"/>
                <a:cs typeface="Manrope"/>
                <a:sym typeface="Manrop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26"/>
        <p:cNvGrpSpPr/>
        <p:nvPr/>
      </p:nvGrpSpPr>
      <p:grpSpPr>
        <a:xfrm>
          <a:off x="0" y="0"/>
          <a:ext cx="0" cy="0"/>
          <a:chOff x="0" y="0"/>
          <a:chExt cx="0" cy="0"/>
        </a:xfrm>
      </p:grpSpPr>
      <p:sp>
        <p:nvSpPr>
          <p:cNvPr id="127" name="Google Shape;127;p16"/>
          <p:cNvSpPr/>
          <p:nvPr/>
        </p:nvSpPr>
        <p:spPr>
          <a:xfrm rot="9339447" flipH="1">
            <a:off x="-5157706" y="2195120"/>
            <a:ext cx="7471555" cy="4771732"/>
          </a:xfrm>
          <a:custGeom>
            <a:avLst/>
            <a:gdLst/>
            <a:ahLst/>
            <a:cxnLst/>
            <a:rect l="l" t="t" r="r" b="b"/>
            <a:pathLst>
              <a:path w="87791" h="56068" extrusionOk="0">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6"/>
          <p:cNvSpPr/>
          <p:nvPr/>
        </p:nvSpPr>
        <p:spPr>
          <a:xfrm>
            <a:off x="1118566" y="1549193"/>
            <a:ext cx="1350837" cy="973145"/>
          </a:xfrm>
          <a:custGeom>
            <a:avLst/>
            <a:gdLst/>
            <a:ahLst/>
            <a:cxnLst/>
            <a:rect l="l" t="t" r="r" b="b"/>
            <a:pathLst>
              <a:path w="18827" h="13563" extrusionOk="0">
                <a:moveTo>
                  <a:pt x="7161" y="0"/>
                </a:moveTo>
                <a:cubicBezTo>
                  <a:pt x="6367" y="0"/>
                  <a:pt x="5745" y="97"/>
                  <a:pt x="5462" y="302"/>
                </a:cubicBezTo>
                <a:cubicBezTo>
                  <a:pt x="5439" y="302"/>
                  <a:pt x="5416" y="302"/>
                  <a:pt x="5393" y="302"/>
                </a:cubicBezTo>
                <a:cubicBezTo>
                  <a:pt x="1116" y="302"/>
                  <a:pt x="1" y="5785"/>
                  <a:pt x="370" y="9035"/>
                </a:cubicBezTo>
                <a:cubicBezTo>
                  <a:pt x="734" y="12239"/>
                  <a:pt x="5348" y="13486"/>
                  <a:pt x="7931" y="13560"/>
                </a:cubicBezTo>
                <a:cubicBezTo>
                  <a:pt x="7975" y="13562"/>
                  <a:pt x="8020" y="13562"/>
                  <a:pt x="8064" y="13562"/>
                </a:cubicBezTo>
                <a:cubicBezTo>
                  <a:pt x="13120" y="13562"/>
                  <a:pt x="18826" y="5169"/>
                  <a:pt x="13911" y="1714"/>
                </a:cubicBezTo>
                <a:cubicBezTo>
                  <a:pt x="12377" y="637"/>
                  <a:pt x="9200" y="0"/>
                  <a:pt x="7161" y="0"/>
                </a:cubicBezTo>
                <a:close/>
              </a:path>
            </a:pathLst>
          </a:custGeom>
          <a:solidFill>
            <a:schemeClr val="accent1">
              <a:alpha val="463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6"/>
          <p:cNvSpPr/>
          <p:nvPr/>
        </p:nvSpPr>
        <p:spPr>
          <a:xfrm flipH="1">
            <a:off x="4816263" y="1549200"/>
            <a:ext cx="1350837" cy="973145"/>
          </a:xfrm>
          <a:custGeom>
            <a:avLst/>
            <a:gdLst/>
            <a:ahLst/>
            <a:cxnLst/>
            <a:rect l="l" t="t" r="r" b="b"/>
            <a:pathLst>
              <a:path w="18827" h="13563" extrusionOk="0">
                <a:moveTo>
                  <a:pt x="7161" y="0"/>
                </a:moveTo>
                <a:cubicBezTo>
                  <a:pt x="6367" y="0"/>
                  <a:pt x="5745" y="97"/>
                  <a:pt x="5462" y="302"/>
                </a:cubicBezTo>
                <a:cubicBezTo>
                  <a:pt x="5439" y="302"/>
                  <a:pt x="5416" y="302"/>
                  <a:pt x="5393" y="302"/>
                </a:cubicBezTo>
                <a:cubicBezTo>
                  <a:pt x="1116" y="302"/>
                  <a:pt x="1" y="5785"/>
                  <a:pt x="370" y="9035"/>
                </a:cubicBezTo>
                <a:cubicBezTo>
                  <a:pt x="734" y="12239"/>
                  <a:pt x="5348" y="13486"/>
                  <a:pt x="7931" y="13560"/>
                </a:cubicBezTo>
                <a:cubicBezTo>
                  <a:pt x="7975" y="13562"/>
                  <a:pt x="8020" y="13562"/>
                  <a:pt x="8064" y="13562"/>
                </a:cubicBezTo>
                <a:cubicBezTo>
                  <a:pt x="13120" y="13562"/>
                  <a:pt x="18826" y="5169"/>
                  <a:pt x="13911" y="1714"/>
                </a:cubicBezTo>
                <a:cubicBezTo>
                  <a:pt x="12377" y="637"/>
                  <a:pt x="9200" y="0"/>
                  <a:pt x="7161" y="0"/>
                </a:cubicBezTo>
                <a:close/>
              </a:path>
            </a:pathLst>
          </a:custGeom>
          <a:solidFill>
            <a:schemeClr val="dk2">
              <a:alpha val="1285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6"/>
          <p:cNvSpPr/>
          <p:nvPr/>
        </p:nvSpPr>
        <p:spPr>
          <a:xfrm flipH="1">
            <a:off x="6912085" y="1489537"/>
            <a:ext cx="1162249" cy="1032817"/>
          </a:xfrm>
          <a:custGeom>
            <a:avLst/>
            <a:gdLst/>
            <a:ahLst/>
            <a:cxnLst/>
            <a:rect l="l" t="t" r="r" b="b"/>
            <a:pathLst>
              <a:path w="31788" h="28248" extrusionOk="0">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rgbClr val="AC9078">
              <a:alpha val="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6"/>
          <p:cNvSpPr/>
          <p:nvPr/>
        </p:nvSpPr>
        <p:spPr>
          <a:xfrm>
            <a:off x="3050700" y="1519363"/>
            <a:ext cx="1095097" cy="973144"/>
          </a:xfrm>
          <a:custGeom>
            <a:avLst/>
            <a:gdLst/>
            <a:ahLst/>
            <a:cxnLst/>
            <a:rect l="l" t="t" r="r" b="b"/>
            <a:pathLst>
              <a:path w="31788" h="28248" extrusionOk="0">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accent3">
              <a:alpha val="258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6"/>
          <p:cNvSpPr/>
          <p:nvPr/>
        </p:nvSpPr>
        <p:spPr>
          <a:xfrm rot="-10285603">
            <a:off x="7150321" y="-2266383"/>
            <a:ext cx="7471761" cy="4771864"/>
          </a:xfrm>
          <a:custGeom>
            <a:avLst/>
            <a:gdLst/>
            <a:ahLst/>
            <a:cxnLst/>
            <a:rect l="l" t="t" r="r" b="b"/>
            <a:pathLst>
              <a:path w="87791" h="56068" extrusionOk="0">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6"/>
          <p:cNvSpPr/>
          <p:nvPr/>
        </p:nvSpPr>
        <p:spPr>
          <a:xfrm rot="649785">
            <a:off x="6848027" y="-244025"/>
            <a:ext cx="4558897" cy="1365861"/>
          </a:xfrm>
          <a:custGeom>
            <a:avLst/>
            <a:gdLst/>
            <a:ahLst/>
            <a:cxnLst/>
            <a:rect l="l" t="t" r="r" b="b"/>
            <a:pathLst>
              <a:path w="49165" h="14730" extrusionOk="0">
                <a:moveTo>
                  <a:pt x="10042" y="1"/>
                </a:moveTo>
                <a:cubicBezTo>
                  <a:pt x="7738" y="1"/>
                  <a:pt x="5495" y="326"/>
                  <a:pt x="4009" y="1712"/>
                </a:cubicBezTo>
                <a:cubicBezTo>
                  <a:pt x="1833" y="3743"/>
                  <a:pt x="1312" y="7198"/>
                  <a:pt x="759" y="9976"/>
                </a:cubicBezTo>
                <a:cubicBezTo>
                  <a:pt x="1" y="13802"/>
                  <a:pt x="5815" y="14642"/>
                  <a:pt x="11014" y="14723"/>
                </a:cubicBezTo>
                <a:cubicBezTo>
                  <a:pt x="11312" y="14728"/>
                  <a:pt x="11609" y="14730"/>
                  <a:pt x="11901" y="14730"/>
                </a:cubicBezTo>
                <a:cubicBezTo>
                  <a:pt x="14717" y="14730"/>
                  <a:pt x="17219" y="14537"/>
                  <a:pt x="18198" y="14531"/>
                </a:cubicBezTo>
                <a:cubicBezTo>
                  <a:pt x="20643" y="14515"/>
                  <a:pt x="23088" y="14508"/>
                  <a:pt x="25533" y="14508"/>
                </a:cubicBezTo>
                <a:cubicBezTo>
                  <a:pt x="31860" y="14508"/>
                  <a:pt x="38186" y="14553"/>
                  <a:pt x="44512" y="14593"/>
                </a:cubicBezTo>
                <a:cubicBezTo>
                  <a:pt x="44551" y="14593"/>
                  <a:pt x="44589" y="14594"/>
                  <a:pt x="44628" y="14594"/>
                </a:cubicBezTo>
                <a:cubicBezTo>
                  <a:pt x="45065" y="14594"/>
                  <a:pt x="45520" y="14568"/>
                  <a:pt x="45879" y="14323"/>
                </a:cubicBezTo>
                <a:cubicBezTo>
                  <a:pt x="46214" y="14095"/>
                  <a:pt x="46403" y="13708"/>
                  <a:pt x="46569" y="13337"/>
                </a:cubicBezTo>
                <a:cubicBezTo>
                  <a:pt x="47681" y="10865"/>
                  <a:pt x="49165" y="7692"/>
                  <a:pt x="48504" y="4911"/>
                </a:cubicBezTo>
                <a:cubicBezTo>
                  <a:pt x="47559" y="915"/>
                  <a:pt x="42091" y="691"/>
                  <a:pt x="37832" y="691"/>
                </a:cubicBezTo>
                <a:cubicBezTo>
                  <a:pt x="37295" y="691"/>
                  <a:pt x="36777" y="694"/>
                  <a:pt x="36289" y="694"/>
                </a:cubicBezTo>
                <a:cubicBezTo>
                  <a:pt x="35639" y="694"/>
                  <a:pt x="35044" y="688"/>
                  <a:pt x="34531" y="658"/>
                </a:cubicBezTo>
                <a:cubicBezTo>
                  <a:pt x="29340" y="361"/>
                  <a:pt x="24149" y="242"/>
                  <a:pt x="18952" y="242"/>
                </a:cubicBezTo>
                <a:cubicBezTo>
                  <a:pt x="17950" y="242"/>
                  <a:pt x="16949" y="246"/>
                  <a:pt x="15946" y="255"/>
                </a:cubicBezTo>
                <a:cubicBezTo>
                  <a:pt x="15904" y="255"/>
                  <a:pt x="15862" y="255"/>
                  <a:pt x="15819" y="255"/>
                </a:cubicBezTo>
                <a:cubicBezTo>
                  <a:pt x="14168" y="255"/>
                  <a:pt x="12081" y="1"/>
                  <a:pt x="10042" y="1"/>
                </a:cubicBezTo>
                <a:close/>
              </a:path>
            </a:pathLst>
          </a:custGeom>
          <a:solidFill>
            <a:srgbClr val="AC9078">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6"/>
          <p:cNvSpPr/>
          <p:nvPr/>
        </p:nvSpPr>
        <p:spPr>
          <a:xfrm rot="813319">
            <a:off x="-4299402" y="-4717523"/>
            <a:ext cx="6402109" cy="5689153"/>
          </a:xfrm>
          <a:custGeom>
            <a:avLst/>
            <a:gdLst/>
            <a:ahLst/>
            <a:cxnLst/>
            <a:rect l="l" t="t" r="r" b="b"/>
            <a:pathLst>
              <a:path w="31788" h="28248" extrusionOk="0">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alpha val="67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6"/>
          <p:cNvSpPr/>
          <p:nvPr/>
        </p:nvSpPr>
        <p:spPr>
          <a:xfrm rot="9089871">
            <a:off x="7049951" y="1893780"/>
            <a:ext cx="7826200" cy="2877895"/>
          </a:xfrm>
          <a:custGeom>
            <a:avLst/>
            <a:gdLst/>
            <a:ahLst/>
            <a:cxnLst/>
            <a:rect l="l" t="t" r="r" b="b"/>
            <a:pathLst>
              <a:path w="76674" h="28195" fill="none" extrusionOk="0">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w="28575" cap="flat" cmpd="sng">
            <a:solidFill>
              <a:schemeClr val="accent3"/>
            </a:solidFill>
            <a:prstDash val="solid"/>
            <a:miter lim="32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6"/>
          <p:cNvSpPr/>
          <p:nvPr/>
        </p:nvSpPr>
        <p:spPr>
          <a:xfrm rot="-576017">
            <a:off x="-4825529" y="-672274"/>
            <a:ext cx="7826074" cy="2877848"/>
          </a:xfrm>
          <a:custGeom>
            <a:avLst/>
            <a:gdLst/>
            <a:ahLst/>
            <a:cxnLst/>
            <a:rect l="l" t="t" r="r" b="b"/>
            <a:pathLst>
              <a:path w="76674" h="28195" fill="none" extrusionOk="0">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w="28575" cap="flat" cmpd="sng">
            <a:solidFill>
              <a:schemeClr val="accent3"/>
            </a:solidFill>
            <a:prstDash val="solid"/>
            <a:miter lim="32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6"/>
          <p:cNvSpPr txBox="1">
            <a:spLocks noGrp="1"/>
          </p:cNvSpPr>
          <p:nvPr>
            <p:ph type="title"/>
          </p:nvPr>
        </p:nvSpPr>
        <p:spPr>
          <a:xfrm>
            <a:off x="732775" y="2632300"/>
            <a:ext cx="1836000" cy="8373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000">
                <a:latin typeface="Kulim Park"/>
                <a:ea typeface="Kulim Park"/>
                <a:cs typeface="Kulim Park"/>
                <a:sym typeface="Kulim Park"/>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38" name="Google Shape;138;p16"/>
          <p:cNvSpPr txBox="1">
            <a:spLocks noGrp="1"/>
          </p:cNvSpPr>
          <p:nvPr>
            <p:ph type="subTitle" idx="1"/>
          </p:nvPr>
        </p:nvSpPr>
        <p:spPr>
          <a:xfrm>
            <a:off x="732787" y="3511716"/>
            <a:ext cx="1836000" cy="83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atin typeface="Manrope"/>
                <a:ea typeface="Manrope"/>
                <a:cs typeface="Manrope"/>
                <a:sym typeface="Manrop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39" name="Google Shape;139;p16"/>
          <p:cNvSpPr txBox="1">
            <a:spLocks noGrp="1"/>
          </p:cNvSpPr>
          <p:nvPr>
            <p:ph type="title" idx="2" hasCustomPrompt="1"/>
          </p:nvPr>
        </p:nvSpPr>
        <p:spPr>
          <a:xfrm>
            <a:off x="732776" y="1811839"/>
            <a:ext cx="18360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6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0" name="Google Shape;140;p16"/>
          <p:cNvSpPr txBox="1">
            <a:spLocks noGrp="1"/>
          </p:cNvSpPr>
          <p:nvPr>
            <p:ph type="title" idx="3"/>
          </p:nvPr>
        </p:nvSpPr>
        <p:spPr>
          <a:xfrm>
            <a:off x="2680250" y="2632300"/>
            <a:ext cx="1836000" cy="8373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000">
                <a:latin typeface="Kulim Park"/>
                <a:ea typeface="Kulim Park"/>
                <a:cs typeface="Kulim Park"/>
                <a:sym typeface="Kulim Park"/>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41" name="Google Shape;141;p16"/>
          <p:cNvSpPr txBox="1">
            <a:spLocks noGrp="1"/>
          </p:cNvSpPr>
          <p:nvPr>
            <p:ph type="subTitle" idx="4"/>
          </p:nvPr>
        </p:nvSpPr>
        <p:spPr>
          <a:xfrm>
            <a:off x="2680262" y="3511716"/>
            <a:ext cx="1836000" cy="83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atin typeface="Manrope"/>
                <a:ea typeface="Manrope"/>
                <a:cs typeface="Manrope"/>
                <a:sym typeface="Manrop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42" name="Google Shape;142;p16"/>
          <p:cNvSpPr txBox="1">
            <a:spLocks noGrp="1"/>
          </p:cNvSpPr>
          <p:nvPr>
            <p:ph type="title" idx="5"/>
          </p:nvPr>
        </p:nvSpPr>
        <p:spPr>
          <a:xfrm>
            <a:off x="4627725" y="2632300"/>
            <a:ext cx="1836000" cy="8373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000">
                <a:latin typeface="Kulim Park"/>
                <a:ea typeface="Kulim Park"/>
                <a:cs typeface="Kulim Park"/>
                <a:sym typeface="Kulim Park"/>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43" name="Google Shape;143;p16"/>
          <p:cNvSpPr txBox="1">
            <a:spLocks noGrp="1"/>
          </p:cNvSpPr>
          <p:nvPr>
            <p:ph type="subTitle" idx="6"/>
          </p:nvPr>
        </p:nvSpPr>
        <p:spPr>
          <a:xfrm>
            <a:off x="4627737" y="3511716"/>
            <a:ext cx="1836000" cy="83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atin typeface="Manrope"/>
                <a:ea typeface="Manrope"/>
                <a:cs typeface="Manrope"/>
                <a:sym typeface="Manrop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44" name="Google Shape;144;p16"/>
          <p:cNvSpPr txBox="1">
            <a:spLocks noGrp="1"/>
          </p:cNvSpPr>
          <p:nvPr>
            <p:ph type="title" idx="7"/>
          </p:nvPr>
        </p:nvSpPr>
        <p:spPr>
          <a:xfrm>
            <a:off x="6575200" y="2632300"/>
            <a:ext cx="1836000" cy="8373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000">
                <a:latin typeface="Kulim Park"/>
                <a:ea typeface="Kulim Park"/>
                <a:cs typeface="Kulim Park"/>
                <a:sym typeface="Kulim Park"/>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45" name="Google Shape;145;p16"/>
          <p:cNvSpPr txBox="1">
            <a:spLocks noGrp="1"/>
          </p:cNvSpPr>
          <p:nvPr>
            <p:ph type="subTitle" idx="8"/>
          </p:nvPr>
        </p:nvSpPr>
        <p:spPr>
          <a:xfrm>
            <a:off x="6575212" y="3511716"/>
            <a:ext cx="1836000" cy="83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atin typeface="Manrope"/>
                <a:ea typeface="Manrope"/>
                <a:cs typeface="Manrope"/>
                <a:sym typeface="Manrop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46" name="Google Shape;146;p16"/>
          <p:cNvSpPr txBox="1">
            <a:spLocks noGrp="1"/>
          </p:cNvSpPr>
          <p:nvPr>
            <p:ph type="title" idx="9" hasCustomPrompt="1"/>
          </p:nvPr>
        </p:nvSpPr>
        <p:spPr>
          <a:xfrm>
            <a:off x="2680246" y="1811839"/>
            <a:ext cx="18360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6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7" name="Google Shape;147;p16"/>
          <p:cNvSpPr txBox="1">
            <a:spLocks noGrp="1"/>
          </p:cNvSpPr>
          <p:nvPr>
            <p:ph type="title" idx="13" hasCustomPrompt="1"/>
          </p:nvPr>
        </p:nvSpPr>
        <p:spPr>
          <a:xfrm>
            <a:off x="4627721" y="1811839"/>
            <a:ext cx="18360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6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8" name="Google Shape;148;p16"/>
          <p:cNvSpPr txBox="1">
            <a:spLocks noGrp="1"/>
          </p:cNvSpPr>
          <p:nvPr>
            <p:ph type="title" idx="14" hasCustomPrompt="1"/>
          </p:nvPr>
        </p:nvSpPr>
        <p:spPr>
          <a:xfrm>
            <a:off x="6575196" y="1811839"/>
            <a:ext cx="18360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6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9" name="Google Shape;149;p16"/>
          <p:cNvSpPr txBox="1">
            <a:spLocks noGrp="1"/>
          </p:cNvSpPr>
          <p:nvPr>
            <p:ph type="title" idx="15"/>
          </p:nvPr>
        </p:nvSpPr>
        <p:spPr>
          <a:xfrm flipH="1">
            <a:off x="719925" y="437700"/>
            <a:ext cx="7704000" cy="6579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2800"/>
              <a:buNone/>
              <a:defRPr sz="3000">
                <a:latin typeface="Kulim Park"/>
                <a:ea typeface="Kulim Park"/>
                <a:cs typeface="Kulim Park"/>
                <a:sym typeface="Kulim Park"/>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1">
  <p:cSld name="CUSTOM_17">
    <p:spTree>
      <p:nvGrpSpPr>
        <p:cNvPr id="1" name="Shape 150"/>
        <p:cNvGrpSpPr/>
        <p:nvPr/>
      </p:nvGrpSpPr>
      <p:grpSpPr>
        <a:xfrm>
          <a:off x="0" y="0"/>
          <a:ext cx="0" cy="0"/>
          <a:chOff x="0" y="0"/>
          <a:chExt cx="0" cy="0"/>
        </a:xfrm>
      </p:grpSpPr>
      <p:sp>
        <p:nvSpPr>
          <p:cNvPr id="151" name="Google Shape;151;p17"/>
          <p:cNvSpPr/>
          <p:nvPr/>
        </p:nvSpPr>
        <p:spPr>
          <a:xfrm rot="-9339447">
            <a:off x="7118442" y="3216520"/>
            <a:ext cx="7471555" cy="4771732"/>
          </a:xfrm>
          <a:custGeom>
            <a:avLst/>
            <a:gdLst/>
            <a:ahLst/>
            <a:cxnLst/>
            <a:rect l="l" t="t" r="r" b="b"/>
            <a:pathLst>
              <a:path w="87791" h="56068" extrusionOk="0">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7"/>
          <p:cNvSpPr/>
          <p:nvPr/>
        </p:nvSpPr>
        <p:spPr>
          <a:xfrm rot="10285603" flipH="1">
            <a:off x="-6088365" y="-1617883"/>
            <a:ext cx="7471761" cy="4771864"/>
          </a:xfrm>
          <a:custGeom>
            <a:avLst/>
            <a:gdLst/>
            <a:ahLst/>
            <a:cxnLst/>
            <a:rect l="l" t="t" r="r" b="b"/>
            <a:pathLst>
              <a:path w="87791" h="56068" extrusionOk="0">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7"/>
          <p:cNvSpPr/>
          <p:nvPr/>
        </p:nvSpPr>
        <p:spPr>
          <a:xfrm rot="-649785" flipH="1">
            <a:off x="-1251909" y="-487200"/>
            <a:ext cx="4558897" cy="1365861"/>
          </a:xfrm>
          <a:custGeom>
            <a:avLst/>
            <a:gdLst/>
            <a:ahLst/>
            <a:cxnLst/>
            <a:rect l="l" t="t" r="r" b="b"/>
            <a:pathLst>
              <a:path w="49165" h="14730" extrusionOk="0">
                <a:moveTo>
                  <a:pt x="10042" y="1"/>
                </a:moveTo>
                <a:cubicBezTo>
                  <a:pt x="7738" y="1"/>
                  <a:pt x="5495" y="326"/>
                  <a:pt x="4009" y="1712"/>
                </a:cubicBezTo>
                <a:cubicBezTo>
                  <a:pt x="1833" y="3743"/>
                  <a:pt x="1312" y="7198"/>
                  <a:pt x="759" y="9976"/>
                </a:cubicBezTo>
                <a:cubicBezTo>
                  <a:pt x="1" y="13802"/>
                  <a:pt x="5815" y="14642"/>
                  <a:pt x="11014" y="14723"/>
                </a:cubicBezTo>
                <a:cubicBezTo>
                  <a:pt x="11312" y="14728"/>
                  <a:pt x="11609" y="14730"/>
                  <a:pt x="11901" y="14730"/>
                </a:cubicBezTo>
                <a:cubicBezTo>
                  <a:pt x="14717" y="14730"/>
                  <a:pt x="17219" y="14537"/>
                  <a:pt x="18198" y="14531"/>
                </a:cubicBezTo>
                <a:cubicBezTo>
                  <a:pt x="20643" y="14515"/>
                  <a:pt x="23088" y="14508"/>
                  <a:pt x="25533" y="14508"/>
                </a:cubicBezTo>
                <a:cubicBezTo>
                  <a:pt x="31860" y="14508"/>
                  <a:pt x="38186" y="14553"/>
                  <a:pt x="44512" y="14593"/>
                </a:cubicBezTo>
                <a:cubicBezTo>
                  <a:pt x="44551" y="14593"/>
                  <a:pt x="44589" y="14594"/>
                  <a:pt x="44628" y="14594"/>
                </a:cubicBezTo>
                <a:cubicBezTo>
                  <a:pt x="45065" y="14594"/>
                  <a:pt x="45520" y="14568"/>
                  <a:pt x="45879" y="14323"/>
                </a:cubicBezTo>
                <a:cubicBezTo>
                  <a:pt x="46214" y="14095"/>
                  <a:pt x="46403" y="13708"/>
                  <a:pt x="46569" y="13337"/>
                </a:cubicBezTo>
                <a:cubicBezTo>
                  <a:pt x="47681" y="10865"/>
                  <a:pt x="49165" y="7692"/>
                  <a:pt x="48504" y="4911"/>
                </a:cubicBezTo>
                <a:cubicBezTo>
                  <a:pt x="47559" y="915"/>
                  <a:pt x="42091" y="691"/>
                  <a:pt x="37832" y="691"/>
                </a:cubicBezTo>
                <a:cubicBezTo>
                  <a:pt x="37295" y="691"/>
                  <a:pt x="36777" y="694"/>
                  <a:pt x="36289" y="694"/>
                </a:cubicBezTo>
                <a:cubicBezTo>
                  <a:pt x="35639" y="694"/>
                  <a:pt x="35044" y="688"/>
                  <a:pt x="34531" y="658"/>
                </a:cubicBezTo>
                <a:cubicBezTo>
                  <a:pt x="29340" y="361"/>
                  <a:pt x="24149" y="242"/>
                  <a:pt x="18952" y="242"/>
                </a:cubicBezTo>
                <a:cubicBezTo>
                  <a:pt x="17950" y="242"/>
                  <a:pt x="16949" y="246"/>
                  <a:pt x="15946" y="255"/>
                </a:cubicBezTo>
                <a:cubicBezTo>
                  <a:pt x="15904" y="255"/>
                  <a:pt x="15862" y="255"/>
                  <a:pt x="15819" y="255"/>
                </a:cubicBezTo>
                <a:cubicBezTo>
                  <a:pt x="14168" y="255"/>
                  <a:pt x="12081" y="1"/>
                  <a:pt x="10042" y="1"/>
                </a:cubicBezTo>
                <a:close/>
              </a:path>
            </a:pathLst>
          </a:custGeom>
          <a:solidFill>
            <a:srgbClr val="AC9078">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7"/>
          <p:cNvSpPr/>
          <p:nvPr/>
        </p:nvSpPr>
        <p:spPr>
          <a:xfrm rot="-813319" flipH="1">
            <a:off x="7653159" y="-3566398"/>
            <a:ext cx="6402109" cy="5689153"/>
          </a:xfrm>
          <a:custGeom>
            <a:avLst/>
            <a:gdLst/>
            <a:ahLst/>
            <a:cxnLst/>
            <a:rect l="l" t="t" r="r" b="b"/>
            <a:pathLst>
              <a:path w="31788" h="28248" extrusionOk="0">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alpha val="67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7"/>
          <p:cNvSpPr/>
          <p:nvPr/>
        </p:nvSpPr>
        <p:spPr>
          <a:xfrm rot="-9989847" flipH="1">
            <a:off x="-4910832" y="2960605"/>
            <a:ext cx="7826215" cy="2877900"/>
          </a:xfrm>
          <a:custGeom>
            <a:avLst/>
            <a:gdLst/>
            <a:ahLst/>
            <a:cxnLst/>
            <a:rect l="l" t="t" r="r" b="b"/>
            <a:pathLst>
              <a:path w="76674" h="28195" fill="none" extrusionOk="0">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w="28575" cap="flat" cmpd="sng">
            <a:solidFill>
              <a:schemeClr val="accent3"/>
            </a:solidFill>
            <a:prstDash val="solid"/>
            <a:miter lim="32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7"/>
          <p:cNvSpPr/>
          <p:nvPr/>
        </p:nvSpPr>
        <p:spPr>
          <a:xfrm rot="-323977" flipH="1">
            <a:off x="6050295" y="-977077"/>
            <a:ext cx="7826148" cy="2877876"/>
          </a:xfrm>
          <a:custGeom>
            <a:avLst/>
            <a:gdLst/>
            <a:ahLst/>
            <a:cxnLst/>
            <a:rect l="l" t="t" r="r" b="b"/>
            <a:pathLst>
              <a:path w="76674" h="28195" fill="none" extrusionOk="0">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w="28575" cap="flat" cmpd="sng">
            <a:solidFill>
              <a:schemeClr val="accent3"/>
            </a:solidFill>
            <a:prstDash val="solid"/>
            <a:miter lim="32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7"/>
          <p:cNvSpPr txBox="1">
            <a:spLocks noGrp="1"/>
          </p:cNvSpPr>
          <p:nvPr>
            <p:ph type="title"/>
          </p:nvPr>
        </p:nvSpPr>
        <p:spPr>
          <a:xfrm>
            <a:off x="1987675" y="1412700"/>
            <a:ext cx="2430000" cy="837300"/>
          </a:xfrm>
          <a:prstGeom prst="rect">
            <a:avLst/>
          </a:prstGeom>
        </p:spPr>
        <p:txBody>
          <a:bodyPr spcFirstLastPara="1" wrap="square" lIns="91425" tIns="91425" rIns="91425" bIns="91425" anchor="b" anchorCtr="0">
            <a:noAutofit/>
          </a:bodyPr>
          <a:lstStyle>
            <a:lvl1pPr lvl="0" algn="l" rtl="0">
              <a:spcBef>
                <a:spcPts val="0"/>
              </a:spcBef>
              <a:spcAft>
                <a:spcPts val="0"/>
              </a:spcAft>
              <a:buSzPts val="2500"/>
              <a:buNone/>
              <a:defRPr sz="2000">
                <a:latin typeface="Kulim Park"/>
                <a:ea typeface="Kulim Park"/>
                <a:cs typeface="Kulim Park"/>
                <a:sym typeface="Kulim Park"/>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58" name="Google Shape;158;p17"/>
          <p:cNvSpPr txBox="1">
            <a:spLocks noGrp="1"/>
          </p:cNvSpPr>
          <p:nvPr>
            <p:ph type="subTitle" idx="1"/>
          </p:nvPr>
        </p:nvSpPr>
        <p:spPr>
          <a:xfrm>
            <a:off x="1987700" y="2292125"/>
            <a:ext cx="2430000" cy="612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atin typeface="Manrope"/>
                <a:ea typeface="Manrope"/>
                <a:cs typeface="Manrope"/>
                <a:sym typeface="Manrop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59" name="Google Shape;159;p17"/>
          <p:cNvSpPr txBox="1">
            <a:spLocks noGrp="1"/>
          </p:cNvSpPr>
          <p:nvPr>
            <p:ph type="title" idx="2" hasCustomPrompt="1"/>
          </p:nvPr>
        </p:nvSpPr>
        <p:spPr>
          <a:xfrm>
            <a:off x="845800" y="1888050"/>
            <a:ext cx="812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6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0" name="Google Shape;160;p17"/>
          <p:cNvSpPr txBox="1">
            <a:spLocks noGrp="1"/>
          </p:cNvSpPr>
          <p:nvPr>
            <p:ph type="title" idx="3"/>
          </p:nvPr>
        </p:nvSpPr>
        <p:spPr>
          <a:xfrm>
            <a:off x="1928100" y="3162748"/>
            <a:ext cx="2430000" cy="837300"/>
          </a:xfrm>
          <a:prstGeom prst="rect">
            <a:avLst/>
          </a:prstGeom>
        </p:spPr>
        <p:txBody>
          <a:bodyPr spcFirstLastPara="1" wrap="square" lIns="91425" tIns="91425" rIns="91425" bIns="91425" anchor="b" anchorCtr="0">
            <a:noAutofit/>
          </a:bodyPr>
          <a:lstStyle>
            <a:lvl1pPr lvl="0" algn="l" rtl="0">
              <a:spcBef>
                <a:spcPts val="0"/>
              </a:spcBef>
              <a:spcAft>
                <a:spcPts val="0"/>
              </a:spcAft>
              <a:buSzPts val="2500"/>
              <a:buNone/>
              <a:defRPr sz="2000">
                <a:latin typeface="Kulim Park"/>
                <a:ea typeface="Kulim Park"/>
                <a:cs typeface="Kulim Park"/>
                <a:sym typeface="Kulim Park"/>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61" name="Google Shape;161;p17"/>
          <p:cNvSpPr txBox="1">
            <a:spLocks noGrp="1"/>
          </p:cNvSpPr>
          <p:nvPr>
            <p:ph type="subTitle" idx="4"/>
          </p:nvPr>
        </p:nvSpPr>
        <p:spPr>
          <a:xfrm>
            <a:off x="1928125" y="4042172"/>
            <a:ext cx="2430000" cy="612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atin typeface="Manrope"/>
                <a:ea typeface="Manrope"/>
                <a:cs typeface="Manrope"/>
                <a:sym typeface="Manrop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62" name="Google Shape;162;p17"/>
          <p:cNvSpPr txBox="1">
            <a:spLocks noGrp="1"/>
          </p:cNvSpPr>
          <p:nvPr>
            <p:ph type="title" idx="5"/>
          </p:nvPr>
        </p:nvSpPr>
        <p:spPr>
          <a:xfrm>
            <a:off x="6000750" y="1412688"/>
            <a:ext cx="2430000" cy="837300"/>
          </a:xfrm>
          <a:prstGeom prst="rect">
            <a:avLst/>
          </a:prstGeom>
        </p:spPr>
        <p:txBody>
          <a:bodyPr spcFirstLastPara="1" wrap="square" lIns="91425" tIns="91425" rIns="91425" bIns="91425" anchor="b" anchorCtr="0">
            <a:noAutofit/>
          </a:bodyPr>
          <a:lstStyle>
            <a:lvl1pPr lvl="0" algn="l" rtl="0">
              <a:spcBef>
                <a:spcPts val="0"/>
              </a:spcBef>
              <a:spcAft>
                <a:spcPts val="0"/>
              </a:spcAft>
              <a:buSzPts val="2500"/>
              <a:buNone/>
              <a:defRPr sz="2000">
                <a:latin typeface="Kulim Park"/>
                <a:ea typeface="Kulim Park"/>
                <a:cs typeface="Kulim Park"/>
                <a:sym typeface="Kulim Park"/>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63" name="Google Shape;163;p17"/>
          <p:cNvSpPr txBox="1">
            <a:spLocks noGrp="1"/>
          </p:cNvSpPr>
          <p:nvPr>
            <p:ph type="subTitle" idx="6"/>
          </p:nvPr>
        </p:nvSpPr>
        <p:spPr>
          <a:xfrm>
            <a:off x="6000775" y="2292102"/>
            <a:ext cx="2430000" cy="612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atin typeface="Manrope"/>
                <a:ea typeface="Manrope"/>
                <a:cs typeface="Manrope"/>
                <a:sym typeface="Manrop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64" name="Google Shape;164;p17"/>
          <p:cNvSpPr txBox="1">
            <a:spLocks noGrp="1"/>
          </p:cNvSpPr>
          <p:nvPr>
            <p:ph type="title" idx="7"/>
          </p:nvPr>
        </p:nvSpPr>
        <p:spPr>
          <a:xfrm>
            <a:off x="5981196" y="3162738"/>
            <a:ext cx="2430000" cy="837300"/>
          </a:xfrm>
          <a:prstGeom prst="rect">
            <a:avLst/>
          </a:prstGeom>
        </p:spPr>
        <p:txBody>
          <a:bodyPr spcFirstLastPara="1" wrap="square" lIns="91425" tIns="91425" rIns="91425" bIns="91425" anchor="b" anchorCtr="0">
            <a:noAutofit/>
          </a:bodyPr>
          <a:lstStyle>
            <a:lvl1pPr lvl="0" algn="l" rtl="0">
              <a:spcBef>
                <a:spcPts val="0"/>
              </a:spcBef>
              <a:spcAft>
                <a:spcPts val="0"/>
              </a:spcAft>
              <a:buSzPts val="2500"/>
              <a:buNone/>
              <a:defRPr sz="2000">
                <a:latin typeface="Kulim Park"/>
                <a:ea typeface="Kulim Park"/>
                <a:cs typeface="Kulim Park"/>
                <a:sym typeface="Kulim Park"/>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65" name="Google Shape;165;p17"/>
          <p:cNvSpPr txBox="1">
            <a:spLocks noGrp="1"/>
          </p:cNvSpPr>
          <p:nvPr>
            <p:ph type="subTitle" idx="8"/>
          </p:nvPr>
        </p:nvSpPr>
        <p:spPr>
          <a:xfrm>
            <a:off x="5981200" y="4042161"/>
            <a:ext cx="2430000" cy="612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atin typeface="Manrope"/>
                <a:ea typeface="Manrope"/>
                <a:cs typeface="Manrope"/>
                <a:sym typeface="Manrop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66" name="Google Shape;166;p17"/>
          <p:cNvSpPr txBox="1">
            <a:spLocks noGrp="1"/>
          </p:cNvSpPr>
          <p:nvPr>
            <p:ph type="title" idx="9" hasCustomPrompt="1"/>
          </p:nvPr>
        </p:nvSpPr>
        <p:spPr>
          <a:xfrm>
            <a:off x="845798" y="3644250"/>
            <a:ext cx="812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6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7" name="Google Shape;167;p17"/>
          <p:cNvSpPr txBox="1">
            <a:spLocks noGrp="1"/>
          </p:cNvSpPr>
          <p:nvPr>
            <p:ph type="title" idx="13" hasCustomPrompt="1"/>
          </p:nvPr>
        </p:nvSpPr>
        <p:spPr>
          <a:xfrm>
            <a:off x="4895098" y="1888050"/>
            <a:ext cx="812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6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8" name="Google Shape;168;p17"/>
          <p:cNvSpPr txBox="1">
            <a:spLocks noGrp="1"/>
          </p:cNvSpPr>
          <p:nvPr>
            <p:ph type="title" idx="14" hasCustomPrompt="1"/>
          </p:nvPr>
        </p:nvSpPr>
        <p:spPr>
          <a:xfrm>
            <a:off x="4895098" y="3644250"/>
            <a:ext cx="812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6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9" name="Google Shape;169;p17"/>
          <p:cNvSpPr txBox="1">
            <a:spLocks noGrp="1"/>
          </p:cNvSpPr>
          <p:nvPr>
            <p:ph type="title" idx="15"/>
          </p:nvPr>
        </p:nvSpPr>
        <p:spPr>
          <a:xfrm flipH="1">
            <a:off x="719925" y="437700"/>
            <a:ext cx="7704000" cy="6579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2800"/>
              <a:buNone/>
              <a:defRPr sz="3000">
                <a:latin typeface="Kulim Park"/>
                <a:ea typeface="Kulim Park"/>
                <a:cs typeface="Kulim Park"/>
                <a:sym typeface="Kulim Park"/>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1">
  <p:cSld name="CUSTOM_16">
    <p:spTree>
      <p:nvGrpSpPr>
        <p:cNvPr id="1" name="Shape 183"/>
        <p:cNvGrpSpPr/>
        <p:nvPr/>
      </p:nvGrpSpPr>
      <p:grpSpPr>
        <a:xfrm>
          <a:off x="0" y="0"/>
          <a:ext cx="0" cy="0"/>
          <a:chOff x="0" y="0"/>
          <a:chExt cx="0" cy="0"/>
        </a:xfrm>
      </p:grpSpPr>
      <p:sp>
        <p:nvSpPr>
          <p:cNvPr id="184" name="Google Shape;184;p20"/>
          <p:cNvSpPr/>
          <p:nvPr/>
        </p:nvSpPr>
        <p:spPr>
          <a:xfrm rot="-3394465">
            <a:off x="-2929870" y="3433218"/>
            <a:ext cx="8703343" cy="5558223"/>
          </a:xfrm>
          <a:custGeom>
            <a:avLst/>
            <a:gdLst/>
            <a:ahLst/>
            <a:cxnLst/>
            <a:rect l="l" t="t" r="r" b="b"/>
            <a:pathLst>
              <a:path w="87791" h="56068" extrusionOk="0">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0"/>
          <p:cNvSpPr/>
          <p:nvPr/>
        </p:nvSpPr>
        <p:spPr>
          <a:xfrm flipH="1">
            <a:off x="-4081962" y="-1243497"/>
            <a:ext cx="7065492" cy="5396392"/>
          </a:xfrm>
          <a:custGeom>
            <a:avLst/>
            <a:gdLst/>
            <a:ahLst/>
            <a:cxnLst/>
            <a:rect l="l" t="t" r="r" b="b"/>
            <a:pathLst>
              <a:path w="38799" h="29633" extrusionOk="0">
                <a:moveTo>
                  <a:pt x="24862" y="1"/>
                </a:moveTo>
                <a:cubicBezTo>
                  <a:pt x="17606" y="1"/>
                  <a:pt x="2522" y="6530"/>
                  <a:pt x="2408" y="6818"/>
                </a:cubicBezTo>
                <a:cubicBezTo>
                  <a:pt x="0" y="12908"/>
                  <a:pt x="709" y="23105"/>
                  <a:pt x="5362" y="28314"/>
                </a:cubicBezTo>
                <a:cubicBezTo>
                  <a:pt x="6190" y="29241"/>
                  <a:pt x="7638" y="29632"/>
                  <a:pt x="9471" y="29632"/>
                </a:cubicBezTo>
                <a:cubicBezTo>
                  <a:pt x="17936" y="29632"/>
                  <a:pt x="34625" y="21288"/>
                  <a:pt x="36508" y="18846"/>
                </a:cubicBezTo>
                <a:cubicBezTo>
                  <a:pt x="38798" y="15872"/>
                  <a:pt x="32779" y="1993"/>
                  <a:pt x="26923" y="249"/>
                </a:cubicBezTo>
                <a:cubicBezTo>
                  <a:pt x="26348" y="78"/>
                  <a:pt x="25651" y="1"/>
                  <a:pt x="24862" y="1"/>
                </a:cubicBezTo>
                <a:close/>
              </a:path>
            </a:pathLst>
          </a:custGeom>
          <a:solidFill>
            <a:schemeClr val="accent3">
              <a:alpha val="258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0"/>
          <p:cNvSpPr/>
          <p:nvPr/>
        </p:nvSpPr>
        <p:spPr>
          <a:xfrm rot="-3952094" flipH="1">
            <a:off x="-3954406" y="-32116"/>
            <a:ext cx="7826127" cy="2877868"/>
          </a:xfrm>
          <a:custGeom>
            <a:avLst/>
            <a:gdLst/>
            <a:ahLst/>
            <a:cxnLst/>
            <a:rect l="l" t="t" r="r" b="b"/>
            <a:pathLst>
              <a:path w="76674" h="28195" fill="none" extrusionOk="0">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w="28575" cap="flat" cmpd="sng">
            <a:solidFill>
              <a:schemeClr val="accent3"/>
            </a:solidFill>
            <a:prstDash val="solid"/>
            <a:miter lim="32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0"/>
          <p:cNvSpPr/>
          <p:nvPr/>
        </p:nvSpPr>
        <p:spPr>
          <a:xfrm rot="649760">
            <a:off x="-3199069" y="-713258"/>
            <a:ext cx="4974484" cy="1490372"/>
          </a:xfrm>
          <a:custGeom>
            <a:avLst/>
            <a:gdLst/>
            <a:ahLst/>
            <a:cxnLst/>
            <a:rect l="l" t="t" r="r" b="b"/>
            <a:pathLst>
              <a:path w="49165" h="14730" extrusionOk="0">
                <a:moveTo>
                  <a:pt x="10042" y="1"/>
                </a:moveTo>
                <a:cubicBezTo>
                  <a:pt x="7738" y="1"/>
                  <a:pt x="5495" y="326"/>
                  <a:pt x="4009" y="1712"/>
                </a:cubicBezTo>
                <a:cubicBezTo>
                  <a:pt x="1833" y="3743"/>
                  <a:pt x="1312" y="7198"/>
                  <a:pt x="759" y="9976"/>
                </a:cubicBezTo>
                <a:cubicBezTo>
                  <a:pt x="1" y="13802"/>
                  <a:pt x="5815" y="14642"/>
                  <a:pt x="11014" y="14723"/>
                </a:cubicBezTo>
                <a:cubicBezTo>
                  <a:pt x="11312" y="14728"/>
                  <a:pt x="11609" y="14730"/>
                  <a:pt x="11901" y="14730"/>
                </a:cubicBezTo>
                <a:cubicBezTo>
                  <a:pt x="14717" y="14730"/>
                  <a:pt x="17219" y="14537"/>
                  <a:pt x="18198" y="14531"/>
                </a:cubicBezTo>
                <a:cubicBezTo>
                  <a:pt x="20643" y="14515"/>
                  <a:pt x="23088" y="14508"/>
                  <a:pt x="25533" y="14508"/>
                </a:cubicBezTo>
                <a:cubicBezTo>
                  <a:pt x="31860" y="14508"/>
                  <a:pt x="38186" y="14553"/>
                  <a:pt x="44512" y="14593"/>
                </a:cubicBezTo>
                <a:cubicBezTo>
                  <a:pt x="44551" y="14593"/>
                  <a:pt x="44589" y="14594"/>
                  <a:pt x="44628" y="14594"/>
                </a:cubicBezTo>
                <a:cubicBezTo>
                  <a:pt x="45065" y="14594"/>
                  <a:pt x="45520" y="14568"/>
                  <a:pt x="45879" y="14323"/>
                </a:cubicBezTo>
                <a:cubicBezTo>
                  <a:pt x="46214" y="14095"/>
                  <a:pt x="46403" y="13708"/>
                  <a:pt x="46569" y="13337"/>
                </a:cubicBezTo>
                <a:cubicBezTo>
                  <a:pt x="47681" y="10865"/>
                  <a:pt x="49165" y="7692"/>
                  <a:pt x="48504" y="4911"/>
                </a:cubicBezTo>
                <a:cubicBezTo>
                  <a:pt x="47559" y="915"/>
                  <a:pt x="42091" y="691"/>
                  <a:pt x="37832" y="691"/>
                </a:cubicBezTo>
                <a:cubicBezTo>
                  <a:pt x="37295" y="691"/>
                  <a:pt x="36777" y="694"/>
                  <a:pt x="36289" y="694"/>
                </a:cubicBezTo>
                <a:cubicBezTo>
                  <a:pt x="35639" y="694"/>
                  <a:pt x="35044" y="688"/>
                  <a:pt x="34531" y="658"/>
                </a:cubicBezTo>
                <a:cubicBezTo>
                  <a:pt x="29340" y="361"/>
                  <a:pt x="24149" y="242"/>
                  <a:pt x="18952" y="242"/>
                </a:cubicBezTo>
                <a:cubicBezTo>
                  <a:pt x="17950" y="242"/>
                  <a:pt x="16949" y="246"/>
                  <a:pt x="15946" y="255"/>
                </a:cubicBezTo>
                <a:cubicBezTo>
                  <a:pt x="15904" y="255"/>
                  <a:pt x="15862" y="255"/>
                  <a:pt x="15819" y="255"/>
                </a:cubicBezTo>
                <a:cubicBezTo>
                  <a:pt x="14168" y="255"/>
                  <a:pt x="12081" y="1"/>
                  <a:pt x="10042" y="1"/>
                </a:cubicBezTo>
                <a:close/>
              </a:path>
            </a:pathLst>
          </a:custGeom>
          <a:solidFill>
            <a:schemeClr val="accent3">
              <a:alpha val="346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0"/>
          <p:cNvSpPr/>
          <p:nvPr/>
        </p:nvSpPr>
        <p:spPr>
          <a:xfrm rot="-813319" flipH="1">
            <a:off x="4926200" y="-3074323"/>
            <a:ext cx="6402109" cy="5689153"/>
          </a:xfrm>
          <a:custGeom>
            <a:avLst/>
            <a:gdLst/>
            <a:ahLst/>
            <a:cxnLst/>
            <a:rect l="l" t="t" r="r" b="b"/>
            <a:pathLst>
              <a:path w="31788" h="28248" extrusionOk="0">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alpha val="67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0"/>
          <p:cNvSpPr/>
          <p:nvPr/>
        </p:nvSpPr>
        <p:spPr>
          <a:xfrm rot="10285603" flipH="1">
            <a:off x="6080701" y="3752842"/>
            <a:ext cx="7471761" cy="4771864"/>
          </a:xfrm>
          <a:custGeom>
            <a:avLst/>
            <a:gdLst/>
            <a:ahLst/>
            <a:cxnLst/>
            <a:rect l="l" t="t" r="r" b="b"/>
            <a:pathLst>
              <a:path w="87791" h="56068" extrusionOk="0">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0"/>
          <p:cNvSpPr/>
          <p:nvPr/>
        </p:nvSpPr>
        <p:spPr>
          <a:xfrm rot="7426355" flipH="1">
            <a:off x="6582052" y="1132830"/>
            <a:ext cx="7826046" cy="2877838"/>
          </a:xfrm>
          <a:custGeom>
            <a:avLst/>
            <a:gdLst/>
            <a:ahLst/>
            <a:cxnLst/>
            <a:rect l="l" t="t" r="r" b="b"/>
            <a:pathLst>
              <a:path w="76674" h="28195" fill="none" extrusionOk="0">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w="28575" cap="flat" cmpd="sng">
            <a:solidFill>
              <a:schemeClr val="accent3"/>
            </a:solidFill>
            <a:prstDash val="solid"/>
            <a:miter lim="32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0"/>
          <p:cNvSpPr txBox="1">
            <a:spLocks noGrp="1"/>
          </p:cNvSpPr>
          <p:nvPr>
            <p:ph type="title"/>
          </p:nvPr>
        </p:nvSpPr>
        <p:spPr>
          <a:xfrm flipH="1">
            <a:off x="719925" y="437700"/>
            <a:ext cx="7704000" cy="6579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2800"/>
              <a:buNone/>
              <a:defRPr sz="3000">
                <a:latin typeface="Kulim Park"/>
                <a:ea typeface="Kulim Park"/>
                <a:cs typeface="Kulim Park"/>
                <a:sym typeface="Kulim Park"/>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CUSTOM_15">
    <p:spTree>
      <p:nvGrpSpPr>
        <p:cNvPr id="1" name="Shape 203"/>
        <p:cNvGrpSpPr/>
        <p:nvPr/>
      </p:nvGrpSpPr>
      <p:grpSpPr>
        <a:xfrm>
          <a:off x="0" y="0"/>
          <a:ext cx="0" cy="0"/>
          <a:chOff x="0" y="0"/>
          <a:chExt cx="0" cy="0"/>
        </a:xfrm>
      </p:grpSpPr>
      <p:sp>
        <p:nvSpPr>
          <p:cNvPr id="204" name="Google Shape;204;p23"/>
          <p:cNvSpPr/>
          <p:nvPr/>
        </p:nvSpPr>
        <p:spPr>
          <a:xfrm rot="-10285629">
            <a:off x="5066449" y="-2124373"/>
            <a:ext cx="9471588" cy="6049060"/>
          </a:xfrm>
          <a:custGeom>
            <a:avLst/>
            <a:gdLst/>
            <a:ahLst/>
            <a:cxnLst/>
            <a:rect l="l" t="t" r="r" b="b"/>
            <a:pathLst>
              <a:path w="87791" h="56068" extrusionOk="0">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3"/>
          <p:cNvSpPr/>
          <p:nvPr/>
        </p:nvSpPr>
        <p:spPr>
          <a:xfrm flipH="1">
            <a:off x="7942003" y="1004988"/>
            <a:ext cx="5766771" cy="3682967"/>
          </a:xfrm>
          <a:custGeom>
            <a:avLst/>
            <a:gdLst/>
            <a:ahLst/>
            <a:cxnLst/>
            <a:rect l="l" t="t" r="r" b="b"/>
            <a:pathLst>
              <a:path w="87791" h="56068" extrusionOk="0">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dk2">
              <a:alpha val="1285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3"/>
          <p:cNvSpPr/>
          <p:nvPr/>
        </p:nvSpPr>
        <p:spPr>
          <a:xfrm rot="2839443">
            <a:off x="-308418" y="2442034"/>
            <a:ext cx="6402141" cy="5689181"/>
          </a:xfrm>
          <a:custGeom>
            <a:avLst/>
            <a:gdLst/>
            <a:ahLst/>
            <a:cxnLst/>
            <a:rect l="l" t="t" r="r" b="b"/>
            <a:pathLst>
              <a:path w="31788" h="28248" extrusionOk="0">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alpha val="67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3"/>
          <p:cNvSpPr/>
          <p:nvPr/>
        </p:nvSpPr>
        <p:spPr>
          <a:xfrm rot="9405665">
            <a:off x="-4305365" y="1281181"/>
            <a:ext cx="7310152" cy="6849835"/>
          </a:xfrm>
          <a:custGeom>
            <a:avLst/>
            <a:gdLst/>
            <a:ahLst/>
            <a:cxnLst/>
            <a:rect l="l" t="t" r="r" b="b"/>
            <a:pathLst>
              <a:path w="93299" h="87424" extrusionOk="0">
                <a:moveTo>
                  <a:pt x="34162" y="1"/>
                </a:moveTo>
                <a:cubicBezTo>
                  <a:pt x="24245" y="1"/>
                  <a:pt x="25039" y="12520"/>
                  <a:pt x="13717" y="17147"/>
                </a:cubicBezTo>
                <a:cubicBezTo>
                  <a:pt x="1" y="22753"/>
                  <a:pt x="25599" y="33483"/>
                  <a:pt x="18923" y="50349"/>
                </a:cubicBezTo>
                <a:cubicBezTo>
                  <a:pt x="13077" y="65115"/>
                  <a:pt x="23069" y="87424"/>
                  <a:pt x="32143" y="87424"/>
                </a:cubicBezTo>
                <a:cubicBezTo>
                  <a:pt x="33432" y="87424"/>
                  <a:pt x="34703" y="86974"/>
                  <a:pt x="35906" y="85988"/>
                </a:cubicBezTo>
                <a:cubicBezTo>
                  <a:pt x="38841" y="83585"/>
                  <a:pt x="41192" y="82952"/>
                  <a:pt x="43240" y="82952"/>
                </a:cubicBezTo>
                <a:cubicBezTo>
                  <a:pt x="45526" y="82952"/>
                  <a:pt x="47435" y="83741"/>
                  <a:pt x="49356" y="83741"/>
                </a:cubicBezTo>
                <a:cubicBezTo>
                  <a:pt x="51391" y="83741"/>
                  <a:pt x="53441" y="82856"/>
                  <a:pt x="55968" y="79208"/>
                </a:cubicBezTo>
                <a:cubicBezTo>
                  <a:pt x="79663" y="45004"/>
                  <a:pt x="87416" y="44135"/>
                  <a:pt x="87416" y="44135"/>
                </a:cubicBezTo>
                <a:cubicBezTo>
                  <a:pt x="93298" y="21497"/>
                  <a:pt x="60858" y="9397"/>
                  <a:pt x="42111" y="1875"/>
                </a:cubicBezTo>
                <a:cubicBezTo>
                  <a:pt x="38838" y="561"/>
                  <a:pt x="36260" y="1"/>
                  <a:pt x="34162" y="1"/>
                </a:cubicBezTo>
                <a:close/>
              </a:path>
            </a:pathLst>
          </a:custGeom>
          <a:solidFill>
            <a:schemeClr val="accent3">
              <a:alpha val="335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3"/>
          <p:cNvSpPr/>
          <p:nvPr/>
        </p:nvSpPr>
        <p:spPr>
          <a:xfrm rot="-1478505">
            <a:off x="-2334601" y="-1000036"/>
            <a:ext cx="7826136" cy="2877871"/>
          </a:xfrm>
          <a:custGeom>
            <a:avLst/>
            <a:gdLst/>
            <a:ahLst/>
            <a:cxnLst/>
            <a:rect l="l" t="t" r="r" b="b"/>
            <a:pathLst>
              <a:path w="76674" h="28195" fill="none" extrusionOk="0">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w="28575" cap="flat" cmpd="sng">
            <a:solidFill>
              <a:schemeClr val="accent3"/>
            </a:solidFill>
            <a:prstDash val="solid"/>
            <a:miter lim="32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3"/>
          <p:cNvSpPr/>
          <p:nvPr/>
        </p:nvSpPr>
        <p:spPr>
          <a:xfrm rot="9555841" flipH="1">
            <a:off x="7023452" y="1808506"/>
            <a:ext cx="8200942" cy="3015697"/>
          </a:xfrm>
          <a:custGeom>
            <a:avLst/>
            <a:gdLst/>
            <a:ahLst/>
            <a:cxnLst/>
            <a:rect l="l" t="t" r="r" b="b"/>
            <a:pathLst>
              <a:path w="76674" h="28195" fill="none" extrusionOk="0">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w="28575" cap="flat" cmpd="sng">
            <a:solidFill>
              <a:schemeClr val="accent3"/>
            </a:solidFill>
            <a:prstDash val="solid"/>
            <a:miter lim="32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3"/>
          <p:cNvSpPr txBox="1">
            <a:spLocks noGrp="1"/>
          </p:cNvSpPr>
          <p:nvPr>
            <p:ph type="title"/>
          </p:nvPr>
        </p:nvSpPr>
        <p:spPr>
          <a:xfrm>
            <a:off x="1749775" y="1339400"/>
            <a:ext cx="5644500" cy="1535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800"/>
              <a:buNone/>
              <a:defRPr sz="112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211" name="Google Shape;211;p23"/>
          <p:cNvSpPr txBox="1">
            <a:spLocks noGrp="1"/>
          </p:cNvSpPr>
          <p:nvPr>
            <p:ph type="subTitle" idx="1"/>
          </p:nvPr>
        </p:nvSpPr>
        <p:spPr>
          <a:xfrm>
            <a:off x="2153800" y="2874400"/>
            <a:ext cx="4836900" cy="929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atin typeface="Manrope"/>
                <a:ea typeface="Manrope"/>
                <a:cs typeface="Manrope"/>
                <a:sym typeface="Manrop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2">
  <p:cSld name="CUSTOM_4">
    <p:spTree>
      <p:nvGrpSpPr>
        <p:cNvPr id="1" name="Shape 217"/>
        <p:cNvGrpSpPr/>
        <p:nvPr/>
      </p:nvGrpSpPr>
      <p:grpSpPr>
        <a:xfrm>
          <a:off x="0" y="0"/>
          <a:ext cx="0" cy="0"/>
          <a:chOff x="0" y="0"/>
          <a:chExt cx="0" cy="0"/>
        </a:xfrm>
      </p:grpSpPr>
      <p:sp>
        <p:nvSpPr>
          <p:cNvPr id="218" name="Google Shape;218;p25"/>
          <p:cNvSpPr/>
          <p:nvPr/>
        </p:nvSpPr>
        <p:spPr>
          <a:xfrm rot="-10285629">
            <a:off x="4140874" y="-2015123"/>
            <a:ext cx="9471588" cy="6049060"/>
          </a:xfrm>
          <a:custGeom>
            <a:avLst/>
            <a:gdLst/>
            <a:ahLst/>
            <a:cxnLst/>
            <a:rect l="l" t="t" r="r" b="b"/>
            <a:pathLst>
              <a:path w="87791" h="56068" extrusionOk="0">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5"/>
          <p:cNvSpPr/>
          <p:nvPr/>
        </p:nvSpPr>
        <p:spPr>
          <a:xfrm rot="4102346" flipH="1">
            <a:off x="-2270967" y="3805847"/>
            <a:ext cx="9416338" cy="6013774"/>
          </a:xfrm>
          <a:custGeom>
            <a:avLst/>
            <a:gdLst/>
            <a:ahLst/>
            <a:cxnLst/>
            <a:rect l="l" t="t" r="r" b="b"/>
            <a:pathLst>
              <a:path w="87791" h="56068" extrusionOk="0">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5"/>
          <p:cNvSpPr/>
          <p:nvPr/>
        </p:nvSpPr>
        <p:spPr>
          <a:xfrm rot="813319">
            <a:off x="-3580677" y="-1425723"/>
            <a:ext cx="6402109" cy="5689153"/>
          </a:xfrm>
          <a:custGeom>
            <a:avLst/>
            <a:gdLst/>
            <a:ahLst/>
            <a:cxnLst/>
            <a:rect l="l" t="t" r="r" b="b"/>
            <a:pathLst>
              <a:path w="31788" h="28248" extrusionOk="0">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alpha val="67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5"/>
          <p:cNvSpPr/>
          <p:nvPr/>
        </p:nvSpPr>
        <p:spPr>
          <a:xfrm>
            <a:off x="3065327" y="-4200997"/>
            <a:ext cx="7065492" cy="5396392"/>
          </a:xfrm>
          <a:custGeom>
            <a:avLst/>
            <a:gdLst/>
            <a:ahLst/>
            <a:cxnLst/>
            <a:rect l="l" t="t" r="r" b="b"/>
            <a:pathLst>
              <a:path w="38799" h="29633" extrusionOk="0">
                <a:moveTo>
                  <a:pt x="24862" y="1"/>
                </a:moveTo>
                <a:cubicBezTo>
                  <a:pt x="17606" y="1"/>
                  <a:pt x="2522" y="6530"/>
                  <a:pt x="2408" y="6818"/>
                </a:cubicBezTo>
                <a:cubicBezTo>
                  <a:pt x="0" y="12908"/>
                  <a:pt x="709" y="23105"/>
                  <a:pt x="5362" y="28314"/>
                </a:cubicBezTo>
                <a:cubicBezTo>
                  <a:pt x="6190" y="29241"/>
                  <a:pt x="7638" y="29632"/>
                  <a:pt x="9471" y="29632"/>
                </a:cubicBezTo>
                <a:cubicBezTo>
                  <a:pt x="17936" y="29632"/>
                  <a:pt x="34625" y="21288"/>
                  <a:pt x="36508" y="18846"/>
                </a:cubicBezTo>
                <a:cubicBezTo>
                  <a:pt x="38798" y="15872"/>
                  <a:pt x="32779" y="1993"/>
                  <a:pt x="26923" y="249"/>
                </a:cubicBezTo>
                <a:cubicBezTo>
                  <a:pt x="26348" y="78"/>
                  <a:pt x="25651" y="1"/>
                  <a:pt x="24862" y="1"/>
                </a:cubicBezTo>
                <a:close/>
              </a:path>
            </a:pathLst>
          </a:custGeom>
          <a:solidFill>
            <a:schemeClr val="accent3">
              <a:alpha val="254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5"/>
          <p:cNvSpPr txBox="1">
            <a:spLocks noGrp="1"/>
          </p:cNvSpPr>
          <p:nvPr>
            <p:ph type="subTitle" idx="1"/>
          </p:nvPr>
        </p:nvSpPr>
        <p:spPr>
          <a:xfrm>
            <a:off x="723300" y="2291463"/>
            <a:ext cx="3035100" cy="1388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223" name="Google Shape;223;p25"/>
          <p:cNvSpPr txBox="1">
            <a:spLocks noGrp="1"/>
          </p:cNvSpPr>
          <p:nvPr>
            <p:ph type="title"/>
          </p:nvPr>
        </p:nvSpPr>
        <p:spPr>
          <a:xfrm flipH="1">
            <a:off x="719825" y="1463638"/>
            <a:ext cx="3035100" cy="711000"/>
          </a:xfrm>
          <a:prstGeom prst="rect">
            <a:avLst/>
          </a:prstGeom>
          <a:noFill/>
          <a:ln>
            <a:noFill/>
          </a:ln>
        </p:spPr>
        <p:txBody>
          <a:bodyPr spcFirstLastPara="1" wrap="square" lIns="91425" tIns="91425" rIns="91425" bIns="91425" anchor="b" anchorCtr="0">
            <a:noAutofit/>
          </a:bodyPr>
          <a:lstStyle>
            <a:lvl1pPr lvl="0" algn="l" rtl="0">
              <a:spcBef>
                <a:spcPts val="0"/>
              </a:spcBef>
              <a:spcAft>
                <a:spcPts val="0"/>
              </a:spcAft>
              <a:buSzPts val="2800"/>
              <a:buNone/>
              <a:defRPr sz="3000">
                <a:latin typeface="Kulim Park"/>
                <a:ea typeface="Kulim Park"/>
                <a:cs typeface="Kulim Park"/>
                <a:sym typeface="Kulim Park"/>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24" name="Google Shape;224;p25"/>
          <p:cNvSpPr/>
          <p:nvPr/>
        </p:nvSpPr>
        <p:spPr>
          <a:xfrm rot="-649760" flipH="1">
            <a:off x="-3395808" y="4514617"/>
            <a:ext cx="4974484" cy="1490372"/>
          </a:xfrm>
          <a:custGeom>
            <a:avLst/>
            <a:gdLst/>
            <a:ahLst/>
            <a:cxnLst/>
            <a:rect l="l" t="t" r="r" b="b"/>
            <a:pathLst>
              <a:path w="49165" h="14730" extrusionOk="0">
                <a:moveTo>
                  <a:pt x="10042" y="1"/>
                </a:moveTo>
                <a:cubicBezTo>
                  <a:pt x="7738" y="1"/>
                  <a:pt x="5495" y="326"/>
                  <a:pt x="4009" y="1712"/>
                </a:cubicBezTo>
                <a:cubicBezTo>
                  <a:pt x="1833" y="3743"/>
                  <a:pt x="1312" y="7198"/>
                  <a:pt x="759" y="9976"/>
                </a:cubicBezTo>
                <a:cubicBezTo>
                  <a:pt x="1" y="13802"/>
                  <a:pt x="5815" y="14642"/>
                  <a:pt x="11014" y="14723"/>
                </a:cubicBezTo>
                <a:cubicBezTo>
                  <a:pt x="11312" y="14728"/>
                  <a:pt x="11609" y="14730"/>
                  <a:pt x="11901" y="14730"/>
                </a:cubicBezTo>
                <a:cubicBezTo>
                  <a:pt x="14717" y="14730"/>
                  <a:pt x="17219" y="14537"/>
                  <a:pt x="18198" y="14531"/>
                </a:cubicBezTo>
                <a:cubicBezTo>
                  <a:pt x="20643" y="14515"/>
                  <a:pt x="23088" y="14508"/>
                  <a:pt x="25533" y="14508"/>
                </a:cubicBezTo>
                <a:cubicBezTo>
                  <a:pt x="31860" y="14508"/>
                  <a:pt x="38186" y="14553"/>
                  <a:pt x="44512" y="14593"/>
                </a:cubicBezTo>
                <a:cubicBezTo>
                  <a:pt x="44551" y="14593"/>
                  <a:pt x="44589" y="14594"/>
                  <a:pt x="44628" y="14594"/>
                </a:cubicBezTo>
                <a:cubicBezTo>
                  <a:pt x="45065" y="14594"/>
                  <a:pt x="45520" y="14568"/>
                  <a:pt x="45879" y="14323"/>
                </a:cubicBezTo>
                <a:cubicBezTo>
                  <a:pt x="46214" y="14095"/>
                  <a:pt x="46403" y="13708"/>
                  <a:pt x="46569" y="13337"/>
                </a:cubicBezTo>
                <a:cubicBezTo>
                  <a:pt x="47681" y="10865"/>
                  <a:pt x="49165" y="7692"/>
                  <a:pt x="48504" y="4911"/>
                </a:cubicBezTo>
                <a:cubicBezTo>
                  <a:pt x="47559" y="915"/>
                  <a:pt x="42091" y="691"/>
                  <a:pt x="37832" y="691"/>
                </a:cubicBezTo>
                <a:cubicBezTo>
                  <a:pt x="37295" y="691"/>
                  <a:pt x="36777" y="694"/>
                  <a:pt x="36289" y="694"/>
                </a:cubicBezTo>
                <a:cubicBezTo>
                  <a:pt x="35639" y="694"/>
                  <a:pt x="35044" y="688"/>
                  <a:pt x="34531" y="658"/>
                </a:cubicBezTo>
                <a:cubicBezTo>
                  <a:pt x="29340" y="361"/>
                  <a:pt x="24149" y="242"/>
                  <a:pt x="18952" y="242"/>
                </a:cubicBezTo>
                <a:cubicBezTo>
                  <a:pt x="17950" y="242"/>
                  <a:pt x="16949" y="246"/>
                  <a:pt x="15946" y="255"/>
                </a:cubicBezTo>
                <a:cubicBezTo>
                  <a:pt x="15904" y="255"/>
                  <a:pt x="15862" y="255"/>
                  <a:pt x="15819" y="255"/>
                </a:cubicBezTo>
                <a:cubicBezTo>
                  <a:pt x="14168" y="255"/>
                  <a:pt x="12081" y="1"/>
                  <a:pt x="10042" y="1"/>
                </a:cubicBezTo>
                <a:close/>
              </a:path>
            </a:pathLst>
          </a:custGeom>
          <a:solidFill>
            <a:schemeClr val="accent3">
              <a:alpha val="346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3">
  <p:cSld name="CUSTOM_18">
    <p:spTree>
      <p:nvGrpSpPr>
        <p:cNvPr id="1" name="Shape 225"/>
        <p:cNvGrpSpPr/>
        <p:nvPr/>
      </p:nvGrpSpPr>
      <p:grpSpPr>
        <a:xfrm>
          <a:off x="0" y="0"/>
          <a:ext cx="0" cy="0"/>
          <a:chOff x="0" y="0"/>
          <a:chExt cx="0" cy="0"/>
        </a:xfrm>
      </p:grpSpPr>
      <p:sp>
        <p:nvSpPr>
          <p:cNvPr id="226" name="Google Shape;226;p26"/>
          <p:cNvSpPr/>
          <p:nvPr/>
        </p:nvSpPr>
        <p:spPr>
          <a:xfrm rot="-3394465">
            <a:off x="-4398774" y="4211443"/>
            <a:ext cx="8703343" cy="5558223"/>
          </a:xfrm>
          <a:custGeom>
            <a:avLst/>
            <a:gdLst/>
            <a:ahLst/>
            <a:cxnLst/>
            <a:rect l="l" t="t" r="r" b="b"/>
            <a:pathLst>
              <a:path w="87791" h="56068" extrusionOk="0">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6"/>
          <p:cNvSpPr/>
          <p:nvPr/>
        </p:nvSpPr>
        <p:spPr>
          <a:xfrm flipH="1">
            <a:off x="-5015841" y="-1243497"/>
            <a:ext cx="7065492" cy="5396392"/>
          </a:xfrm>
          <a:custGeom>
            <a:avLst/>
            <a:gdLst/>
            <a:ahLst/>
            <a:cxnLst/>
            <a:rect l="l" t="t" r="r" b="b"/>
            <a:pathLst>
              <a:path w="38799" h="29633" extrusionOk="0">
                <a:moveTo>
                  <a:pt x="24862" y="1"/>
                </a:moveTo>
                <a:cubicBezTo>
                  <a:pt x="17606" y="1"/>
                  <a:pt x="2522" y="6530"/>
                  <a:pt x="2408" y="6818"/>
                </a:cubicBezTo>
                <a:cubicBezTo>
                  <a:pt x="0" y="12908"/>
                  <a:pt x="709" y="23105"/>
                  <a:pt x="5362" y="28314"/>
                </a:cubicBezTo>
                <a:cubicBezTo>
                  <a:pt x="6190" y="29241"/>
                  <a:pt x="7638" y="29632"/>
                  <a:pt x="9471" y="29632"/>
                </a:cubicBezTo>
                <a:cubicBezTo>
                  <a:pt x="17936" y="29632"/>
                  <a:pt x="34625" y="21288"/>
                  <a:pt x="36508" y="18846"/>
                </a:cubicBezTo>
                <a:cubicBezTo>
                  <a:pt x="38798" y="15872"/>
                  <a:pt x="32779" y="1993"/>
                  <a:pt x="26923" y="249"/>
                </a:cubicBezTo>
                <a:cubicBezTo>
                  <a:pt x="26348" y="78"/>
                  <a:pt x="25651" y="1"/>
                  <a:pt x="24862" y="1"/>
                </a:cubicBezTo>
                <a:close/>
              </a:path>
            </a:pathLst>
          </a:custGeom>
          <a:solidFill>
            <a:schemeClr val="accent3">
              <a:alpha val="258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6"/>
          <p:cNvSpPr/>
          <p:nvPr/>
        </p:nvSpPr>
        <p:spPr>
          <a:xfrm rot="-3952094" flipH="1">
            <a:off x="-4776410" y="665034"/>
            <a:ext cx="7826127" cy="2877868"/>
          </a:xfrm>
          <a:custGeom>
            <a:avLst/>
            <a:gdLst/>
            <a:ahLst/>
            <a:cxnLst/>
            <a:rect l="l" t="t" r="r" b="b"/>
            <a:pathLst>
              <a:path w="76674" h="28195" fill="none" extrusionOk="0">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w="28575" cap="flat" cmpd="sng">
            <a:solidFill>
              <a:schemeClr val="accent3"/>
            </a:solidFill>
            <a:prstDash val="solid"/>
            <a:miter lim="32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6"/>
          <p:cNvSpPr/>
          <p:nvPr/>
        </p:nvSpPr>
        <p:spPr>
          <a:xfrm rot="649760">
            <a:off x="-4213998" y="535117"/>
            <a:ext cx="4974484" cy="1490372"/>
          </a:xfrm>
          <a:custGeom>
            <a:avLst/>
            <a:gdLst/>
            <a:ahLst/>
            <a:cxnLst/>
            <a:rect l="l" t="t" r="r" b="b"/>
            <a:pathLst>
              <a:path w="49165" h="14730" extrusionOk="0">
                <a:moveTo>
                  <a:pt x="10042" y="1"/>
                </a:moveTo>
                <a:cubicBezTo>
                  <a:pt x="7738" y="1"/>
                  <a:pt x="5495" y="326"/>
                  <a:pt x="4009" y="1712"/>
                </a:cubicBezTo>
                <a:cubicBezTo>
                  <a:pt x="1833" y="3743"/>
                  <a:pt x="1312" y="7198"/>
                  <a:pt x="759" y="9976"/>
                </a:cubicBezTo>
                <a:cubicBezTo>
                  <a:pt x="1" y="13802"/>
                  <a:pt x="5815" y="14642"/>
                  <a:pt x="11014" y="14723"/>
                </a:cubicBezTo>
                <a:cubicBezTo>
                  <a:pt x="11312" y="14728"/>
                  <a:pt x="11609" y="14730"/>
                  <a:pt x="11901" y="14730"/>
                </a:cubicBezTo>
                <a:cubicBezTo>
                  <a:pt x="14717" y="14730"/>
                  <a:pt x="17219" y="14537"/>
                  <a:pt x="18198" y="14531"/>
                </a:cubicBezTo>
                <a:cubicBezTo>
                  <a:pt x="20643" y="14515"/>
                  <a:pt x="23088" y="14508"/>
                  <a:pt x="25533" y="14508"/>
                </a:cubicBezTo>
                <a:cubicBezTo>
                  <a:pt x="31860" y="14508"/>
                  <a:pt x="38186" y="14553"/>
                  <a:pt x="44512" y="14593"/>
                </a:cubicBezTo>
                <a:cubicBezTo>
                  <a:pt x="44551" y="14593"/>
                  <a:pt x="44589" y="14594"/>
                  <a:pt x="44628" y="14594"/>
                </a:cubicBezTo>
                <a:cubicBezTo>
                  <a:pt x="45065" y="14594"/>
                  <a:pt x="45520" y="14568"/>
                  <a:pt x="45879" y="14323"/>
                </a:cubicBezTo>
                <a:cubicBezTo>
                  <a:pt x="46214" y="14095"/>
                  <a:pt x="46403" y="13708"/>
                  <a:pt x="46569" y="13337"/>
                </a:cubicBezTo>
                <a:cubicBezTo>
                  <a:pt x="47681" y="10865"/>
                  <a:pt x="49165" y="7692"/>
                  <a:pt x="48504" y="4911"/>
                </a:cubicBezTo>
                <a:cubicBezTo>
                  <a:pt x="47559" y="915"/>
                  <a:pt x="42091" y="691"/>
                  <a:pt x="37832" y="691"/>
                </a:cubicBezTo>
                <a:cubicBezTo>
                  <a:pt x="37295" y="691"/>
                  <a:pt x="36777" y="694"/>
                  <a:pt x="36289" y="694"/>
                </a:cubicBezTo>
                <a:cubicBezTo>
                  <a:pt x="35639" y="694"/>
                  <a:pt x="35044" y="688"/>
                  <a:pt x="34531" y="658"/>
                </a:cubicBezTo>
                <a:cubicBezTo>
                  <a:pt x="29340" y="361"/>
                  <a:pt x="24149" y="242"/>
                  <a:pt x="18952" y="242"/>
                </a:cubicBezTo>
                <a:cubicBezTo>
                  <a:pt x="17950" y="242"/>
                  <a:pt x="16949" y="246"/>
                  <a:pt x="15946" y="255"/>
                </a:cubicBezTo>
                <a:cubicBezTo>
                  <a:pt x="15904" y="255"/>
                  <a:pt x="15862" y="255"/>
                  <a:pt x="15819" y="255"/>
                </a:cubicBezTo>
                <a:cubicBezTo>
                  <a:pt x="14168" y="255"/>
                  <a:pt x="12081" y="1"/>
                  <a:pt x="10042" y="1"/>
                </a:cubicBezTo>
                <a:close/>
              </a:path>
            </a:pathLst>
          </a:custGeom>
          <a:solidFill>
            <a:schemeClr val="accent3">
              <a:alpha val="346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6"/>
          <p:cNvSpPr/>
          <p:nvPr/>
        </p:nvSpPr>
        <p:spPr>
          <a:xfrm rot="-813319" flipH="1">
            <a:off x="4527346" y="-3414798"/>
            <a:ext cx="6402109" cy="5689153"/>
          </a:xfrm>
          <a:custGeom>
            <a:avLst/>
            <a:gdLst/>
            <a:ahLst/>
            <a:cxnLst/>
            <a:rect l="l" t="t" r="r" b="b"/>
            <a:pathLst>
              <a:path w="31788" h="28248" extrusionOk="0">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alpha val="67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6"/>
          <p:cNvSpPr/>
          <p:nvPr/>
        </p:nvSpPr>
        <p:spPr>
          <a:xfrm rot="10285603" flipH="1">
            <a:off x="4806347" y="3363742"/>
            <a:ext cx="7471761" cy="4771864"/>
          </a:xfrm>
          <a:custGeom>
            <a:avLst/>
            <a:gdLst/>
            <a:ahLst/>
            <a:cxnLst/>
            <a:rect l="l" t="t" r="r" b="b"/>
            <a:pathLst>
              <a:path w="87791" h="56068" extrusionOk="0">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6"/>
          <p:cNvSpPr/>
          <p:nvPr/>
        </p:nvSpPr>
        <p:spPr>
          <a:xfrm rot="5626330" flipH="1">
            <a:off x="3918525" y="675664"/>
            <a:ext cx="7826010" cy="2877825"/>
          </a:xfrm>
          <a:custGeom>
            <a:avLst/>
            <a:gdLst/>
            <a:ahLst/>
            <a:cxnLst/>
            <a:rect l="l" t="t" r="r" b="b"/>
            <a:pathLst>
              <a:path w="76674" h="28195" fill="none" extrusionOk="0">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w="28575" cap="flat" cmpd="sng">
            <a:solidFill>
              <a:schemeClr val="accent3"/>
            </a:solidFill>
            <a:prstDash val="solid"/>
            <a:miter lim="32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6"/>
          <p:cNvSpPr txBox="1">
            <a:spLocks noGrp="1"/>
          </p:cNvSpPr>
          <p:nvPr>
            <p:ph type="body" idx="1"/>
          </p:nvPr>
        </p:nvSpPr>
        <p:spPr>
          <a:xfrm>
            <a:off x="1514900" y="1868725"/>
            <a:ext cx="3850500" cy="2352600"/>
          </a:xfrm>
          <a:prstGeom prst="rect">
            <a:avLst/>
          </a:prstGeom>
        </p:spPr>
        <p:txBody>
          <a:bodyPr spcFirstLastPara="1" wrap="square" lIns="91425" tIns="91425" rIns="91425" bIns="91425" anchor="ctr" anchorCtr="0">
            <a:noAutofit/>
          </a:bodyPr>
          <a:lstStyle>
            <a:lvl1pPr marL="457200" lvl="0" indent="-330200" rtl="0">
              <a:lnSpc>
                <a:spcPct val="100000"/>
              </a:lnSpc>
              <a:spcBef>
                <a:spcPts val="0"/>
              </a:spcBef>
              <a:spcAft>
                <a:spcPts val="0"/>
              </a:spcAft>
              <a:buSzPts val="1600"/>
              <a:buFont typeface="Nunito Light"/>
              <a:buChar char="●"/>
              <a:defRPr sz="1400"/>
            </a:lvl1pPr>
            <a:lvl2pPr marL="914400" lvl="1" indent="-330200" rtl="0">
              <a:lnSpc>
                <a:spcPct val="100000"/>
              </a:lnSpc>
              <a:spcBef>
                <a:spcPts val="0"/>
              </a:spcBef>
              <a:spcAft>
                <a:spcPts val="0"/>
              </a:spcAft>
              <a:buSzPts val="1600"/>
              <a:buFont typeface="Nunito Light"/>
              <a:buChar char="○"/>
              <a:defRPr/>
            </a:lvl2pPr>
            <a:lvl3pPr marL="1371600" lvl="2" indent="-323850" rtl="0">
              <a:lnSpc>
                <a:spcPct val="100000"/>
              </a:lnSpc>
              <a:spcBef>
                <a:spcPts val="1600"/>
              </a:spcBef>
              <a:spcAft>
                <a:spcPts val="0"/>
              </a:spcAft>
              <a:buSzPts val="1500"/>
              <a:buFont typeface="Nunito Light"/>
              <a:buChar char="■"/>
              <a:defRPr/>
            </a:lvl3pPr>
            <a:lvl4pPr marL="1828800" lvl="3" indent="-323850" rtl="0">
              <a:lnSpc>
                <a:spcPct val="100000"/>
              </a:lnSpc>
              <a:spcBef>
                <a:spcPts val="1600"/>
              </a:spcBef>
              <a:spcAft>
                <a:spcPts val="0"/>
              </a:spcAft>
              <a:buSzPts val="1500"/>
              <a:buFont typeface="Nunito Light"/>
              <a:buChar char="●"/>
              <a:defRPr/>
            </a:lvl4pPr>
            <a:lvl5pPr marL="2286000" lvl="4" indent="-330200" rtl="0">
              <a:lnSpc>
                <a:spcPct val="100000"/>
              </a:lnSpc>
              <a:spcBef>
                <a:spcPts val="1600"/>
              </a:spcBef>
              <a:spcAft>
                <a:spcPts val="0"/>
              </a:spcAft>
              <a:buSzPts val="1600"/>
              <a:buFont typeface="Nunito Light"/>
              <a:buChar char="○"/>
              <a:defRPr/>
            </a:lvl5pPr>
            <a:lvl6pPr marL="2743200" lvl="5" indent="-330200" rtl="0">
              <a:lnSpc>
                <a:spcPct val="100000"/>
              </a:lnSpc>
              <a:spcBef>
                <a:spcPts val="1600"/>
              </a:spcBef>
              <a:spcAft>
                <a:spcPts val="0"/>
              </a:spcAft>
              <a:buSzPts val="1600"/>
              <a:buFont typeface="Nunito Light"/>
              <a:buChar char="■"/>
              <a:defRPr/>
            </a:lvl6pPr>
            <a:lvl7pPr marL="3200400" lvl="6" indent="-311150" rtl="0">
              <a:lnSpc>
                <a:spcPct val="100000"/>
              </a:lnSpc>
              <a:spcBef>
                <a:spcPts val="1600"/>
              </a:spcBef>
              <a:spcAft>
                <a:spcPts val="0"/>
              </a:spcAft>
              <a:buSzPts val="1300"/>
              <a:buFont typeface="Nunito Light"/>
              <a:buChar char="●"/>
              <a:defRPr/>
            </a:lvl7pPr>
            <a:lvl8pPr marL="3657600" lvl="7" indent="-311150" rtl="0">
              <a:lnSpc>
                <a:spcPct val="100000"/>
              </a:lnSpc>
              <a:spcBef>
                <a:spcPts val="1600"/>
              </a:spcBef>
              <a:spcAft>
                <a:spcPts val="0"/>
              </a:spcAft>
              <a:buSzPts val="1300"/>
              <a:buFont typeface="Nunito Light"/>
              <a:buChar char="○"/>
              <a:defRPr/>
            </a:lvl8pPr>
            <a:lvl9pPr marL="4114800" lvl="8" indent="-330200" rtl="0">
              <a:lnSpc>
                <a:spcPct val="100000"/>
              </a:lnSpc>
              <a:spcBef>
                <a:spcPts val="1600"/>
              </a:spcBef>
              <a:spcAft>
                <a:spcPts val="1600"/>
              </a:spcAft>
              <a:buSzPts val="1600"/>
              <a:buFont typeface="Nunito Light"/>
              <a:buChar char="■"/>
              <a:defRPr/>
            </a:lvl9pPr>
          </a:lstStyle>
          <a:p>
            <a:endParaRPr/>
          </a:p>
        </p:txBody>
      </p:sp>
      <p:sp>
        <p:nvSpPr>
          <p:cNvPr id="234" name="Google Shape;234;p26"/>
          <p:cNvSpPr txBox="1">
            <a:spLocks noGrp="1"/>
          </p:cNvSpPr>
          <p:nvPr>
            <p:ph type="title"/>
          </p:nvPr>
        </p:nvSpPr>
        <p:spPr>
          <a:xfrm>
            <a:off x="1514900" y="922175"/>
            <a:ext cx="4812300" cy="9003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2800"/>
              <a:buNone/>
              <a:defRPr sz="5000">
                <a:latin typeface="Kulim Park"/>
                <a:ea typeface="Kulim Park"/>
                <a:cs typeface="Kulim Park"/>
                <a:sym typeface="Kulim Park"/>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wo columns 2">
  <p:cSld name="CUSTOM_19">
    <p:spTree>
      <p:nvGrpSpPr>
        <p:cNvPr id="1" name="Shape 278"/>
        <p:cNvGrpSpPr/>
        <p:nvPr/>
      </p:nvGrpSpPr>
      <p:grpSpPr>
        <a:xfrm>
          <a:off x="0" y="0"/>
          <a:ext cx="0" cy="0"/>
          <a:chOff x="0" y="0"/>
          <a:chExt cx="0" cy="0"/>
        </a:xfrm>
      </p:grpSpPr>
      <p:sp>
        <p:nvSpPr>
          <p:cNvPr id="279" name="Google Shape;279;p32"/>
          <p:cNvSpPr txBox="1">
            <a:spLocks noGrp="1"/>
          </p:cNvSpPr>
          <p:nvPr>
            <p:ph type="title"/>
          </p:nvPr>
        </p:nvSpPr>
        <p:spPr>
          <a:xfrm flipH="1">
            <a:off x="720000" y="438912"/>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80" name="Google Shape;280;p32"/>
          <p:cNvSpPr txBox="1">
            <a:spLocks noGrp="1"/>
          </p:cNvSpPr>
          <p:nvPr>
            <p:ph type="title" idx="2"/>
          </p:nvPr>
        </p:nvSpPr>
        <p:spPr>
          <a:xfrm>
            <a:off x="4572012" y="3186751"/>
            <a:ext cx="2325300" cy="487500"/>
          </a:xfrm>
          <a:prstGeom prst="rect">
            <a:avLst/>
          </a:prstGeom>
        </p:spPr>
        <p:txBody>
          <a:bodyPr spcFirstLastPara="1" wrap="square" lIns="91425" tIns="91425" rIns="91425" bIns="91425" anchor="b" anchorCtr="0">
            <a:noAutofit/>
          </a:bodyPr>
          <a:lstStyle>
            <a:lvl1pPr lvl="0" algn="l" rtl="0">
              <a:spcBef>
                <a:spcPts val="0"/>
              </a:spcBef>
              <a:spcAft>
                <a:spcPts val="0"/>
              </a:spcAft>
              <a:buSzPts val="2500"/>
              <a:buNone/>
              <a:defRPr sz="2000">
                <a:latin typeface="Kulim Park"/>
                <a:ea typeface="Kulim Park"/>
                <a:cs typeface="Kulim Park"/>
                <a:sym typeface="Kulim Park"/>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81" name="Google Shape;281;p32"/>
          <p:cNvSpPr txBox="1">
            <a:spLocks noGrp="1"/>
          </p:cNvSpPr>
          <p:nvPr>
            <p:ph type="subTitle" idx="1"/>
          </p:nvPr>
        </p:nvSpPr>
        <p:spPr>
          <a:xfrm>
            <a:off x="4572037" y="3694826"/>
            <a:ext cx="2325300" cy="623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atin typeface="Manrope"/>
                <a:ea typeface="Manrope"/>
                <a:cs typeface="Manrope"/>
                <a:sym typeface="Manrop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282" name="Google Shape;282;p32"/>
          <p:cNvSpPr txBox="1">
            <a:spLocks noGrp="1"/>
          </p:cNvSpPr>
          <p:nvPr>
            <p:ph type="title" idx="3"/>
          </p:nvPr>
        </p:nvSpPr>
        <p:spPr>
          <a:xfrm>
            <a:off x="4572000" y="1747851"/>
            <a:ext cx="2325300" cy="487500"/>
          </a:xfrm>
          <a:prstGeom prst="rect">
            <a:avLst/>
          </a:prstGeom>
        </p:spPr>
        <p:txBody>
          <a:bodyPr spcFirstLastPara="1" wrap="square" lIns="91425" tIns="91425" rIns="91425" bIns="91425" anchor="b" anchorCtr="0">
            <a:noAutofit/>
          </a:bodyPr>
          <a:lstStyle>
            <a:lvl1pPr lvl="0" algn="l" rtl="0">
              <a:spcBef>
                <a:spcPts val="0"/>
              </a:spcBef>
              <a:spcAft>
                <a:spcPts val="0"/>
              </a:spcAft>
              <a:buSzPts val="2500"/>
              <a:buNone/>
              <a:defRPr sz="2000">
                <a:latin typeface="Kulim Park"/>
                <a:ea typeface="Kulim Park"/>
                <a:cs typeface="Kulim Park"/>
                <a:sym typeface="Kulim Park"/>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83" name="Google Shape;283;p32"/>
          <p:cNvSpPr txBox="1">
            <a:spLocks noGrp="1"/>
          </p:cNvSpPr>
          <p:nvPr>
            <p:ph type="subTitle" idx="4"/>
          </p:nvPr>
        </p:nvSpPr>
        <p:spPr>
          <a:xfrm>
            <a:off x="4572025" y="2255926"/>
            <a:ext cx="2325300" cy="623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atin typeface="Manrope"/>
                <a:ea typeface="Manrope"/>
                <a:cs typeface="Manrope"/>
                <a:sym typeface="Manrop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284" name="Google Shape;284;p32"/>
          <p:cNvSpPr/>
          <p:nvPr/>
        </p:nvSpPr>
        <p:spPr>
          <a:xfrm rot="-813319" flipH="1">
            <a:off x="7030742" y="-1425723"/>
            <a:ext cx="6402109" cy="5689153"/>
          </a:xfrm>
          <a:custGeom>
            <a:avLst/>
            <a:gdLst/>
            <a:ahLst/>
            <a:cxnLst/>
            <a:rect l="l" t="t" r="r" b="b"/>
            <a:pathLst>
              <a:path w="31788" h="28248" extrusionOk="0">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alpha val="67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297"/>
        <p:cNvGrpSpPr/>
        <p:nvPr/>
      </p:nvGrpSpPr>
      <p:grpSpPr>
        <a:xfrm>
          <a:off x="0" y="0"/>
          <a:ext cx="0" cy="0"/>
          <a:chOff x="0" y="0"/>
          <a:chExt cx="0" cy="0"/>
        </a:xfrm>
      </p:grpSpPr>
      <p:sp>
        <p:nvSpPr>
          <p:cNvPr id="298" name="Google Shape;298;p34"/>
          <p:cNvSpPr/>
          <p:nvPr/>
        </p:nvSpPr>
        <p:spPr>
          <a:xfrm rot="-10285629">
            <a:off x="6057524" y="-2124373"/>
            <a:ext cx="9471588" cy="6049060"/>
          </a:xfrm>
          <a:custGeom>
            <a:avLst/>
            <a:gdLst/>
            <a:ahLst/>
            <a:cxnLst/>
            <a:rect l="l" t="t" r="r" b="b"/>
            <a:pathLst>
              <a:path w="87791" h="56068" extrusionOk="0">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4"/>
          <p:cNvSpPr/>
          <p:nvPr/>
        </p:nvSpPr>
        <p:spPr>
          <a:xfrm flipH="1">
            <a:off x="7942003" y="1004988"/>
            <a:ext cx="5766771" cy="3682967"/>
          </a:xfrm>
          <a:custGeom>
            <a:avLst/>
            <a:gdLst/>
            <a:ahLst/>
            <a:cxnLst/>
            <a:rect l="l" t="t" r="r" b="b"/>
            <a:pathLst>
              <a:path w="87791" h="56068" extrusionOk="0">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dk2">
              <a:alpha val="1285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4"/>
          <p:cNvSpPr/>
          <p:nvPr/>
        </p:nvSpPr>
        <p:spPr>
          <a:xfrm rot="2839443">
            <a:off x="-308418" y="2442034"/>
            <a:ext cx="6402141" cy="5689181"/>
          </a:xfrm>
          <a:custGeom>
            <a:avLst/>
            <a:gdLst/>
            <a:ahLst/>
            <a:cxnLst/>
            <a:rect l="l" t="t" r="r" b="b"/>
            <a:pathLst>
              <a:path w="31788" h="28248" extrusionOk="0">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alpha val="67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4"/>
          <p:cNvSpPr/>
          <p:nvPr/>
        </p:nvSpPr>
        <p:spPr>
          <a:xfrm rot="9405665">
            <a:off x="-4880740" y="1281181"/>
            <a:ext cx="7310152" cy="6849835"/>
          </a:xfrm>
          <a:custGeom>
            <a:avLst/>
            <a:gdLst/>
            <a:ahLst/>
            <a:cxnLst/>
            <a:rect l="l" t="t" r="r" b="b"/>
            <a:pathLst>
              <a:path w="93299" h="87424" extrusionOk="0">
                <a:moveTo>
                  <a:pt x="34162" y="1"/>
                </a:moveTo>
                <a:cubicBezTo>
                  <a:pt x="24245" y="1"/>
                  <a:pt x="25039" y="12520"/>
                  <a:pt x="13717" y="17147"/>
                </a:cubicBezTo>
                <a:cubicBezTo>
                  <a:pt x="1" y="22753"/>
                  <a:pt x="25599" y="33483"/>
                  <a:pt x="18923" y="50349"/>
                </a:cubicBezTo>
                <a:cubicBezTo>
                  <a:pt x="13077" y="65115"/>
                  <a:pt x="23069" y="87424"/>
                  <a:pt x="32143" y="87424"/>
                </a:cubicBezTo>
                <a:cubicBezTo>
                  <a:pt x="33432" y="87424"/>
                  <a:pt x="34703" y="86974"/>
                  <a:pt x="35906" y="85988"/>
                </a:cubicBezTo>
                <a:cubicBezTo>
                  <a:pt x="38841" y="83585"/>
                  <a:pt x="41192" y="82952"/>
                  <a:pt x="43240" y="82952"/>
                </a:cubicBezTo>
                <a:cubicBezTo>
                  <a:pt x="45526" y="82952"/>
                  <a:pt x="47435" y="83741"/>
                  <a:pt x="49356" y="83741"/>
                </a:cubicBezTo>
                <a:cubicBezTo>
                  <a:pt x="51391" y="83741"/>
                  <a:pt x="53441" y="82856"/>
                  <a:pt x="55968" y="79208"/>
                </a:cubicBezTo>
                <a:cubicBezTo>
                  <a:pt x="79663" y="45004"/>
                  <a:pt x="87416" y="44135"/>
                  <a:pt x="87416" y="44135"/>
                </a:cubicBezTo>
                <a:cubicBezTo>
                  <a:pt x="93298" y="21497"/>
                  <a:pt x="60858" y="9397"/>
                  <a:pt x="42111" y="1875"/>
                </a:cubicBezTo>
                <a:cubicBezTo>
                  <a:pt x="38838" y="561"/>
                  <a:pt x="36260" y="1"/>
                  <a:pt x="34162" y="1"/>
                </a:cubicBezTo>
                <a:close/>
              </a:path>
            </a:pathLst>
          </a:custGeom>
          <a:solidFill>
            <a:schemeClr val="accent3">
              <a:alpha val="335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4"/>
          <p:cNvSpPr/>
          <p:nvPr/>
        </p:nvSpPr>
        <p:spPr>
          <a:xfrm rot="-1478505">
            <a:off x="-2334601" y="-1000036"/>
            <a:ext cx="7826136" cy="2877871"/>
          </a:xfrm>
          <a:custGeom>
            <a:avLst/>
            <a:gdLst/>
            <a:ahLst/>
            <a:cxnLst/>
            <a:rect l="l" t="t" r="r" b="b"/>
            <a:pathLst>
              <a:path w="76674" h="28195" fill="none" extrusionOk="0">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w="28575" cap="flat" cmpd="sng">
            <a:solidFill>
              <a:schemeClr val="accent3"/>
            </a:solidFill>
            <a:prstDash val="solid"/>
            <a:miter lim="32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4"/>
          <p:cNvSpPr/>
          <p:nvPr/>
        </p:nvSpPr>
        <p:spPr>
          <a:xfrm rot="9555841" flipH="1">
            <a:off x="7801702" y="1808506"/>
            <a:ext cx="8200942" cy="3015697"/>
          </a:xfrm>
          <a:custGeom>
            <a:avLst/>
            <a:gdLst/>
            <a:ahLst/>
            <a:cxnLst/>
            <a:rect l="l" t="t" r="r" b="b"/>
            <a:pathLst>
              <a:path w="76674" h="28195" fill="none" extrusionOk="0">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w="28575" cap="flat" cmpd="sng">
            <a:solidFill>
              <a:schemeClr val="accent3"/>
            </a:solidFill>
            <a:prstDash val="solid"/>
            <a:miter lim="32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4"/>
          <p:cNvSpPr txBox="1">
            <a:spLocks noGrp="1"/>
          </p:cNvSpPr>
          <p:nvPr>
            <p:ph type="title"/>
          </p:nvPr>
        </p:nvSpPr>
        <p:spPr>
          <a:xfrm>
            <a:off x="719925" y="437700"/>
            <a:ext cx="7704000" cy="6579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2800"/>
              <a:buNone/>
              <a:defRPr sz="3000">
                <a:latin typeface="Kulim Park"/>
                <a:ea typeface="Kulim Park"/>
                <a:cs typeface="Kulim Park"/>
                <a:sym typeface="Kulim Park"/>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05" name="Google Shape;305;p34"/>
          <p:cNvSpPr txBox="1">
            <a:spLocks noGrp="1"/>
          </p:cNvSpPr>
          <p:nvPr>
            <p:ph type="title" idx="2"/>
          </p:nvPr>
        </p:nvSpPr>
        <p:spPr>
          <a:xfrm>
            <a:off x="1164025" y="1617575"/>
            <a:ext cx="2045700" cy="4875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000">
                <a:latin typeface="Kulim Park"/>
                <a:ea typeface="Kulim Park"/>
                <a:cs typeface="Kulim Park"/>
                <a:sym typeface="Kulim Park"/>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06" name="Google Shape;306;p34"/>
          <p:cNvSpPr txBox="1">
            <a:spLocks noGrp="1"/>
          </p:cNvSpPr>
          <p:nvPr>
            <p:ph type="subTitle" idx="1"/>
          </p:nvPr>
        </p:nvSpPr>
        <p:spPr>
          <a:xfrm>
            <a:off x="1164075" y="2151959"/>
            <a:ext cx="2045700" cy="999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atin typeface="Manrope"/>
                <a:ea typeface="Manrope"/>
                <a:cs typeface="Manrope"/>
                <a:sym typeface="Manrop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307" name="Google Shape;307;p34"/>
          <p:cNvSpPr txBox="1">
            <a:spLocks noGrp="1"/>
          </p:cNvSpPr>
          <p:nvPr>
            <p:ph type="title" idx="3"/>
          </p:nvPr>
        </p:nvSpPr>
        <p:spPr>
          <a:xfrm>
            <a:off x="3549063" y="1617575"/>
            <a:ext cx="2045700" cy="4875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000">
                <a:latin typeface="Kulim Park"/>
                <a:ea typeface="Kulim Park"/>
                <a:cs typeface="Kulim Park"/>
                <a:sym typeface="Kulim Park"/>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08" name="Google Shape;308;p34"/>
          <p:cNvSpPr txBox="1">
            <a:spLocks noGrp="1"/>
          </p:cNvSpPr>
          <p:nvPr>
            <p:ph type="subTitle" idx="4"/>
          </p:nvPr>
        </p:nvSpPr>
        <p:spPr>
          <a:xfrm>
            <a:off x="3549150" y="2151959"/>
            <a:ext cx="2045700" cy="999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atin typeface="Manrope"/>
                <a:ea typeface="Manrope"/>
                <a:cs typeface="Manrope"/>
                <a:sym typeface="Manrop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309" name="Google Shape;309;p34"/>
          <p:cNvSpPr txBox="1">
            <a:spLocks noGrp="1"/>
          </p:cNvSpPr>
          <p:nvPr>
            <p:ph type="title" idx="5"/>
          </p:nvPr>
        </p:nvSpPr>
        <p:spPr>
          <a:xfrm>
            <a:off x="5934100" y="1617575"/>
            <a:ext cx="2045700" cy="4875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000">
                <a:latin typeface="Kulim Park"/>
                <a:ea typeface="Kulim Park"/>
                <a:cs typeface="Kulim Park"/>
                <a:sym typeface="Kulim Park"/>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10" name="Google Shape;310;p34"/>
          <p:cNvSpPr txBox="1">
            <a:spLocks noGrp="1"/>
          </p:cNvSpPr>
          <p:nvPr>
            <p:ph type="subTitle" idx="6"/>
          </p:nvPr>
        </p:nvSpPr>
        <p:spPr>
          <a:xfrm>
            <a:off x="5934225" y="2151959"/>
            <a:ext cx="2045700" cy="999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atin typeface="Manrope"/>
                <a:ea typeface="Manrope"/>
                <a:cs typeface="Manrope"/>
                <a:sym typeface="Manrop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hree columns 1">
  <p:cSld name="CUSTOM_22">
    <p:spTree>
      <p:nvGrpSpPr>
        <p:cNvPr id="1" name="Shape 311"/>
        <p:cNvGrpSpPr/>
        <p:nvPr/>
      </p:nvGrpSpPr>
      <p:grpSpPr>
        <a:xfrm>
          <a:off x="0" y="0"/>
          <a:ext cx="0" cy="0"/>
          <a:chOff x="0" y="0"/>
          <a:chExt cx="0" cy="0"/>
        </a:xfrm>
      </p:grpSpPr>
      <p:sp>
        <p:nvSpPr>
          <p:cNvPr id="312" name="Google Shape;312;p35"/>
          <p:cNvSpPr/>
          <p:nvPr/>
        </p:nvSpPr>
        <p:spPr>
          <a:xfrm rot="10285629" flipH="1">
            <a:off x="-7063092" y="-2367548"/>
            <a:ext cx="9471588" cy="6049060"/>
          </a:xfrm>
          <a:custGeom>
            <a:avLst/>
            <a:gdLst/>
            <a:ahLst/>
            <a:cxnLst/>
            <a:rect l="l" t="t" r="r" b="b"/>
            <a:pathLst>
              <a:path w="87791" h="56068" extrusionOk="0">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5"/>
          <p:cNvSpPr/>
          <p:nvPr/>
        </p:nvSpPr>
        <p:spPr>
          <a:xfrm>
            <a:off x="-4432130" y="1685938"/>
            <a:ext cx="5766771" cy="3682967"/>
          </a:xfrm>
          <a:custGeom>
            <a:avLst/>
            <a:gdLst/>
            <a:ahLst/>
            <a:cxnLst/>
            <a:rect l="l" t="t" r="r" b="b"/>
            <a:pathLst>
              <a:path w="87791" h="56068" extrusionOk="0">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dk2">
              <a:alpha val="1285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5"/>
          <p:cNvSpPr/>
          <p:nvPr/>
        </p:nvSpPr>
        <p:spPr>
          <a:xfrm rot="-2839443" flipH="1">
            <a:off x="2550622" y="3252659"/>
            <a:ext cx="6402141" cy="5689181"/>
          </a:xfrm>
          <a:custGeom>
            <a:avLst/>
            <a:gdLst/>
            <a:ahLst/>
            <a:cxnLst/>
            <a:rect l="l" t="t" r="r" b="b"/>
            <a:pathLst>
              <a:path w="31788" h="28248" extrusionOk="0">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alpha val="67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5"/>
          <p:cNvSpPr/>
          <p:nvPr/>
        </p:nvSpPr>
        <p:spPr>
          <a:xfrm rot="-10305679" flipH="1">
            <a:off x="6458116" y="671626"/>
            <a:ext cx="7310080" cy="6849767"/>
          </a:xfrm>
          <a:custGeom>
            <a:avLst/>
            <a:gdLst/>
            <a:ahLst/>
            <a:cxnLst/>
            <a:rect l="l" t="t" r="r" b="b"/>
            <a:pathLst>
              <a:path w="93299" h="87424" extrusionOk="0">
                <a:moveTo>
                  <a:pt x="34162" y="1"/>
                </a:moveTo>
                <a:cubicBezTo>
                  <a:pt x="24245" y="1"/>
                  <a:pt x="25039" y="12520"/>
                  <a:pt x="13717" y="17147"/>
                </a:cubicBezTo>
                <a:cubicBezTo>
                  <a:pt x="1" y="22753"/>
                  <a:pt x="25599" y="33483"/>
                  <a:pt x="18923" y="50349"/>
                </a:cubicBezTo>
                <a:cubicBezTo>
                  <a:pt x="13077" y="65115"/>
                  <a:pt x="23069" y="87424"/>
                  <a:pt x="32143" y="87424"/>
                </a:cubicBezTo>
                <a:cubicBezTo>
                  <a:pt x="33432" y="87424"/>
                  <a:pt x="34703" y="86974"/>
                  <a:pt x="35906" y="85988"/>
                </a:cubicBezTo>
                <a:cubicBezTo>
                  <a:pt x="38841" y="83585"/>
                  <a:pt x="41192" y="82952"/>
                  <a:pt x="43240" y="82952"/>
                </a:cubicBezTo>
                <a:cubicBezTo>
                  <a:pt x="45526" y="82952"/>
                  <a:pt x="47435" y="83741"/>
                  <a:pt x="49356" y="83741"/>
                </a:cubicBezTo>
                <a:cubicBezTo>
                  <a:pt x="51391" y="83741"/>
                  <a:pt x="53441" y="82856"/>
                  <a:pt x="55968" y="79208"/>
                </a:cubicBezTo>
                <a:cubicBezTo>
                  <a:pt x="79663" y="45004"/>
                  <a:pt x="87416" y="44135"/>
                  <a:pt x="87416" y="44135"/>
                </a:cubicBezTo>
                <a:cubicBezTo>
                  <a:pt x="93298" y="21497"/>
                  <a:pt x="60858" y="9397"/>
                  <a:pt x="42111" y="1875"/>
                </a:cubicBezTo>
                <a:cubicBezTo>
                  <a:pt x="38838" y="561"/>
                  <a:pt x="36260" y="1"/>
                  <a:pt x="34162" y="1"/>
                </a:cubicBezTo>
                <a:close/>
              </a:path>
            </a:pathLst>
          </a:custGeom>
          <a:solidFill>
            <a:schemeClr val="accent3">
              <a:alpha val="335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5"/>
          <p:cNvSpPr/>
          <p:nvPr/>
        </p:nvSpPr>
        <p:spPr>
          <a:xfrm rot="1478505" flipH="1">
            <a:off x="3777012" y="-1076247"/>
            <a:ext cx="7826136" cy="2877871"/>
          </a:xfrm>
          <a:custGeom>
            <a:avLst/>
            <a:gdLst/>
            <a:ahLst/>
            <a:cxnLst/>
            <a:rect l="l" t="t" r="r" b="b"/>
            <a:pathLst>
              <a:path w="76674" h="28195" fill="none" extrusionOk="0">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w="28575" cap="flat" cmpd="sng">
            <a:solidFill>
              <a:schemeClr val="accent3"/>
            </a:solidFill>
            <a:prstDash val="solid"/>
            <a:miter lim="32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5"/>
          <p:cNvSpPr/>
          <p:nvPr/>
        </p:nvSpPr>
        <p:spPr>
          <a:xfrm rot="-9555841">
            <a:off x="-6505500" y="2494306"/>
            <a:ext cx="8200942" cy="3015697"/>
          </a:xfrm>
          <a:custGeom>
            <a:avLst/>
            <a:gdLst/>
            <a:ahLst/>
            <a:cxnLst/>
            <a:rect l="l" t="t" r="r" b="b"/>
            <a:pathLst>
              <a:path w="76674" h="28195" fill="none" extrusionOk="0">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w="28575" cap="flat" cmpd="sng">
            <a:solidFill>
              <a:schemeClr val="accent3"/>
            </a:solidFill>
            <a:prstDash val="solid"/>
            <a:miter lim="32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5"/>
          <p:cNvSpPr txBox="1">
            <a:spLocks noGrp="1"/>
          </p:cNvSpPr>
          <p:nvPr>
            <p:ph type="title"/>
          </p:nvPr>
        </p:nvSpPr>
        <p:spPr>
          <a:xfrm>
            <a:off x="719925" y="437700"/>
            <a:ext cx="7704000" cy="6579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2800"/>
              <a:buNone/>
              <a:defRPr sz="3000">
                <a:latin typeface="Kulim Park"/>
                <a:ea typeface="Kulim Park"/>
                <a:cs typeface="Kulim Park"/>
                <a:sym typeface="Kulim Park"/>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19" name="Google Shape;319;p35"/>
          <p:cNvSpPr txBox="1">
            <a:spLocks noGrp="1"/>
          </p:cNvSpPr>
          <p:nvPr>
            <p:ph type="title" idx="2"/>
          </p:nvPr>
        </p:nvSpPr>
        <p:spPr>
          <a:xfrm>
            <a:off x="1164025" y="2912975"/>
            <a:ext cx="2045700" cy="4875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000">
                <a:latin typeface="Kulim Park"/>
                <a:ea typeface="Kulim Park"/>
                <a:cs typeface="Kulim Park"/>
                <a:sym typeface="Kulim Park"/>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20" name="Google Shape;320;p35"/>
          <p:cNvSpPr txBox="1">
            <a:spLocks noGrp="1"/>
          </p:cNvSpPr>
          <p:nvPr>
            <p:ph type="subTitle" idx="1"/>
          </p:nvPr>
        </p:nvSpPr>
        <p:spPr>
          <a:xfrm>
            <a:off x="1164075" y="3447359"/>
            <a:ext cx="2045700" cy="999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atin typeface="Manrope"/>
                <a:ea typeface="Manrope"/>
                <a:cs typeface="Manrope"/>
                <a:sym typeface="Manrop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321" name="Google Shape;321;p35"/>
          <p:cNvSpPr txBox="1">
            <a:spLocks noGrp="1"/>
          </p:cNvSpPr>
          <p:nvPr>
            <p:ph type="title" idx="3"/>
          </p:nvPr>
        </p:nvSpPr>
        <p:spPr>
          <a:xfrm>
            <a:off x="3549063" y="2379575"/>
            <a:ext cx="2045700" cy="4875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000">
                <a:latin typeface="Kulim Park"/>
                <a:ea typeface="Kulim Park"/>
                <a:cs typeface="Kulim Park"/>
                <a:sym typeface="Kulim Park"/>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22" name="Google Shape;322;p35"/>
          <p:cNvSpPr txBox="1">
            <a:spLocks noGrp="1"/>
          </p:cNvSpPr>
          <p:nvPr>
            <p:ph type="subTitle" idx="4"/>
          </p:nvPr>
        </p:nvSpPr>
        <p:spPr>
          <a:xfrm>
            <a:off x="3549150" y="2913959"/>
            <a:ext cx="2045700" cy="999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atin typeface="Manrope"/>
                <a:ea typeface="Manrope"/>
                <a:cs typeface="Manrope"/>
                <a:sym typeface="Manrop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323" name="Google Shape;323;p35"/>
          <p:cNvSpPr txBox="1">
            <a:spLocks noGrp="1"/>
          </p:cNvSpPr>
          <p:nvPr>
            <p:ph type="title" idx="5"/>
          </p:nvPr>
        </p:nvSpPr>
        <p:spPr>
          <a:xfrm>
            <a:off x="5934100" y="2912975"/>
            <a:ext cx="2045700" cy="4875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000">
                <a:latin typeface="Kulim Park"/>
                <a:ea typeface="Kulim Park"/>
                <a:cs typeface="Kulim Park"/>
                <a:sym typeface="Kulim Park"/>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24" name="Google Shape;324;p35"/>
          <p:cNvSpPr txBox="1">
            <a:spLocks noGrp="1"/>
          </p:cNvSpPr>
          <p:nvPr>
            <p:ph type="subTitle" idx="6"/>
          </p:nvPr>
        </p:nvSpPr>
        <p:spPr>
          <a:xfrm>
            <a:off x="5934225" y="3447359"/>
            <a:ext cx="2045700" cy="999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atin typeface="Manrope"/>
                <a:ea typeface="Manrope"/>
                <a:cs typeface="Manrope"/>
                <a:sym typeface="Manrop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508"/>
        <p:cNvGrpSpPr/>
        <p:nvPr/>
      </p:nvGrpSpPr>
      <p:grpSpPr>
        <a:xfrm>
          <a:off x="0" y="0"/>
          <a:ext cx="0" cy="0"/>
          <a:chOff x="0" y="0"/>
          <a:chExt cx="0" cy="0"/>
        </a:xfrm>
      </p:grpSpPr>
      <p:sp>
        <p:nvSpPr>
          <p:cNvPr id="509" name="Google Shape;509;p48"/>
          <p:cNvSpPr/>
          <p:nvPr/>
        </p:nvSpPr>
        <p:spPr>
          <a:xfrm rot="-10285629">
            <a:off x="4140874" y="-2015123"/>
            <a:ext cx="9471588" cy="6049060"/>
          </a:xfrm>
          <a:custGeom>
            <a:avLst/>
            <a:gdLst/>
            <a:ahLst/>
            <a:cxnLst/>
            <a:rect l="l" t="t" r="r" b="b"/>
            <a:pathLst>
              <a:path w="87791" h="56068" extrusionOk="0">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48"/>
          <p:cNvSpPr/>
          <p:nvPr/>
        </p:nvSpPr>
        <p:spPr>
          <a:xfrm flipH="1">
            <a:off x="6818628" y="2586663"/>
            <a:ext cx="5766771" cy="3682967"/>
          </a:xfrm>
          <a:custGeom>
            <a:avLst/>
            <a:gdLst/>
            <a:ahLst/>
            <a:cxnLst/>
            <a:rect l="l" t="t" r="r" b="b"/>
            <a:pathLst>
              <a:path w="87791" h="56068" extrusionOk="0">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dk2">
              <a:alpha val="1285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48"/>
          <p:cNvSpPr/>
          <p:nvPr/>
        </p:nvSpPr>
        <p:spPr>
          <a:xfrm rot="9748587" flipH="1">
            <a:off x="5601527" y="2021265"/>
            <a:ext cx="8200944" cy="3015698"/>
          </a:xfrm>
          <a:custGeom>
            <a:avLst/>
            <a:gdLst/>
            <a:ahLst/>
            <a:cxnLst/>
            <a:rect l="l" t="t" r="r" b="b"/>
            <a:pathLst>
              <a:path w="76674" h="28195" fill="none" extrusionOk="0">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w="28575" cap="flat" cmpd="sng">
            <a:solidFill>
              <a:schemeClr val="accent3"/>
            </a:solidFill>
            <a:prstDash val="solid"/>
            <a:miter lim="32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48"/>
          <p:cNvSpPr/>
          <p:nvPr/>
        </p:nvSpPr>
        <p:spPr>
          <a:xfrm rot="4102346" flipH="1">
            <a:off x="-2270967" y="3805847"/>
            <a:ext cx="9416338" cy="6013774"/>
          </a:xfrm>
          <a:custGeom>
            <a:avLst/>
            <a:gdLst/>
            <a:ahLst/>
            <a:cxnLst/>
            <a:rect l="l" t="t" r="r" b="b"/>
            <a:pathLst>
              <a:path w="87791" h="56068" extrusionOk="0">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48"/>
          <p:cNvSpPr/>
          <p:nvPr/>
        </p:nvSpPr>
        <p:spPr>
          <a:xfrm rot="813319">
            <a:off x="-3580677" y="-1425723"/>
            <a:ext cx="6402109" cy="5689153"/>
          </a:xfrm>
          <a:custGeom>
            <a:avLst/>
            <a:gdLst/>
            <a:ahLst/>
            <a:cxnLst/>
            <a:rect l="l" t="t" r="r" b="b"/>
            <a:pathLst>
              <a:path w="31788" h="28248" extrusionOk="0">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alpha val="67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8"/>
          <p:cNvSpPr/>
          <p:nvPr/>
        </p:nvSpPr>
        <p:spPr>
          <a:xfrm>
            <a:off x="3065327" y="-4200997"/>
            <a:ext cx="7065492" cy="5396392"/>
          </a:xfrm>
          <a:custGeom>
            <a:avLst/>
            <a:gdLst/>
            <a:ahLst/>
            <a:cxnLst/>
            <a:rect l="l" t="t" r="r" b="b"/>
            <a:pathLst>
              <a:path w="38799" h="29633" extrusionOk="0">
                <a:moveTo>
                  <a:pt x="24862" y="1"/>
                </a:moveTo>
                <a:cubicBezTo>
                  <a:pt x="17606" y="1"/>
                  <a:pt x="2522" y="6530"/>
                  <a:pt x="2408" y="6818"/>
                </a:cubicBezTo>
                <a:cubicBezTo>
                  <a:pt x="0" y="12908"/>
                  <a:pt x="709" y="23105"/>
                  <a:pt x="5362" y="28314"/>
                </a:cubicBezTo>
                <a:cubicBezTo>
                  <a:pt x="6190" y="29241"/>
                  <a:pt x="7638" y="29632"/>
                  <a:pt x="9471" y="29632"/>
                </a:cubicBezTo>
                <a:cubicBezTo>
                  <a:pt x="17936" y="29632"/>
                  <a:pt x="34625" y="21288"/>
                  <a:pt x="36508" y="18846"/>
                </a:cubicBezTo>
                <a:cubicBezTo>
                  <a:pt x="38798" y="15872"/>
                  <a:pt x="32779" y="1993"/>
                  <a:pt x="26923" y="249"/>
                </a:cubicBezTo>
                <a:cubicBezTo>
                  <a:pt x="26348" y="78"/>
                  <a:pt x="25651" y="1"/>
                  <a:pt x="24862" y="1"/>
                </a:cubicBezTo>
                <a:close/>
              </a:path>
            </a:pathLst>
          </a:custGeom>
          <a:solidFill>
            <a:schemeClr val="accent3">
              <a:alpha val="254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sp>
        <p:nvSpPr>
          <p:cNvPr id="20" name="Google Shape;20;p3"/>
          <p:cNvSpPr/>
          <p:nvPr/>
        </p:nvSpPr>
        <p:spPr>
          <a:xfrm rot="-10285629">
            <a:off x="4140874" y="-2015123"/>
            <a:ext cx="9471588" cy="6049060"/>
          </a:xfrm>
          <a:custGeom>
            <a:avLst/>
            <a:gdLst/>
            <a:ahLst/>
            <a:cxnLst/>
            <a:rect l="l" t="t" r="r" b="b"/>
            <a:pathLst>
              <a:path w="87791" h="56068" extrusionOk="0">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flipH="1">
            <a:off x="6818628" y="2586663"/>
            <a:ext cx="5766771" cy="3682967"/>
          </a:xfrm>
          <a:custGeom>
            <a:avLst/>
            <a:gdLst/>
            <a:ahLst/>
            <a:cxnLst/>
            <a:rect l="l" t="t" r="r" b="b"/>
            <a:pathLst>
              <a:path w="87791" h="56068" extrusionOk="0">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dk2">
              <a:alpha val="1285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rot="9748587" flipH="1">
            <a:off x="5601527" y="2021265"/>
            <a:ext cx="8200944" cy="3015698"/>
          </a:xfrm>
          <a:custGeom>
            <a:avLst/>
            <a:gdLst/>
            <a:ahLst/>
            <a:cxnLst/>
            <a:rect l="l" t="t" r="r" b="b"/>
            <a:pathLst>
              <a:path w="76674" h="28195" fill="none" extrusionOk="0">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w="28575" cap="flat" cmpd="sng">
            <a:solidFill>
              <a:schemeClr val="accent3"/>
            </a:solidFill>
            <a:prstDash val="solid"/>
            <a:miter lim="32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4102346" flipH="1">
            <a:off x="-2270967" y="3805847"/>
            <a:ext cx="9416338" cy="6013774"/>
          </a:xfrm>
          <a:custGeom>
            <a:avLst/>
            <a:gdLst/>
            <a:ahLst/>
            <a:cxnLst/>
            <a:rect l="l" t="t" r="r" b="b"/>
            <a:pathLst>
              <a:path w="87791" h="56068" extrusionOk="0">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rot="813319">
            <a:off x="-3580677" y="-1425723"/>
            <a:ext cx="6402109" cy="5689153"/>
          </a:xfrm>
          <a:custGeom>
            <a:avLst/>
            <a:gdLst/>
            <a:ahLst/>
            <a:cxnLst/>
            <a:rect l="l" t="t" r="r" b="b"/>
            <a:pathLst>
              <a:path w="31788" h="28248" extrusionOk="0">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alpha val="67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txBox="1">
            <a:spLocks noGrp="1"/>
          </p:cNvSpPr>
          <p:nvPr>
            <p:ph type="title"/>
          </p:nvPr>
        </p:nvSpPr>
        <p:spPr>
          <a:xfrm>
            <a:off x="716550" y="1929275"/>
            <a:ext cx="3855600" cy="1610100"/>
          </a:xfrm>
          <a:prstGeom prst="rect">
            <a:avLst/>
          </a:prstGeom>
          <a:noFill/>
          <a:ln>
            <a:noFill/>
          </a:ln>
        </p:spPr>
        <p:txBody>
          <a:bodyPr spcFirstLastPara="1" wrap="square" lIns="91425" tIns="91425" rIns="91425" bIns="91425" anchor="b" anchorCtr="0">
            <a:noAutofit/>
          </a:bodyPr>
          <a:lstStyle>
            <a:lvl1pPr lvl="0" algn="l">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6" name="Google Shape;26;p3"/>
          <p:cNvSpPr txBox="1">
            <a:spLocks noGrp="1"/>
          </p:cNvSpPr>
          <p:nvPr>
            <p:ph type="title" idx="2" hasCustomPrompt="1"/>
          </p:nvPr>
        </p:nvSpPr>
        <p:spPr>
          <a:xfrm>
            <a:off x="723300" y="845239"/>
            <a:ext cx="1498200" cy="1123500"/>
          </a:xfrm>
          <a:prstGeom prst="rect">
            <a:avLst/>
          </a:prstGeom>
          <a:noFill/>
          <a:ln>
            <a:noFill/>
          </a:ln>
        </p:spPr>
        <p:txBody>
          <a:bodyPr spcFirstLastPara="1" wrap="square" lIns="91425" tIns="91425" rIns="91425" bIns="91425" anchor="b" anchorCtr="0">
            <a:noAutofit/>
          </a:bodyPr>
          <a:lstStyle>
            <a:lvl1pPr lvl="0" algn="l" rtl="0">
              <a:spcBef>
                <a:spcPts val="0"/>
              </a:spcBef>
              <a:spcAft>
                <a:spcPts val="0"/>
              </a:spcAft>
              <a:buSzPts val="6000"/>
              <a:buNone/>
              <a:defRPr sz="7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7" name="Google Shape;27;p3"/>
          <p:cNvSpPr txBox="1">
            <a:spLocks noGrp="1"/>
          </p:cNvSpPr>
          <p:nvPr>
            <p:ph type="subTitle" idx="1"/>
          </p:nvPr>
        </p:nvSpPr>
        <p:spPr>
          <a:xfrm>
            <a:off x="716550" y="3578839"/>
            <a:ext cx="2752500" cy="7194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28" name="Google Shape;28;p3"/>
          <p:cNvSpPr/>
          <p:nvPr/>
        </p:nvSpPr>
        <p:spPr>
          <a:xfrm>
            <a:off x="3065327" y="-4200997"/>
            <a:ext cx="7065492" cy="5396392"/>
          </a:xfrm>
          <a:custGeom>
            <a:avLst/>
            <a:gdLst/>
            <a:ahLst/>
            <a:cxnLst/>
            <a:rect l="l" t="t" r="r" b="b"/>
            <a:pathLst>
              <a:path w="38799" h="29633" extrusionOk="0">
                <a:moveTo>
                  <a:pt x="24862" y="1"/>
                </a:moveTo>
                <a:cubicBezTo>
                  <a:pt x="17606" y="1"/>
                  <a:pt x="2522" y="6530"/>
                  <a:pt x="2408" y="6818"/>
                </a:cubicBezTo>
                <a:cubicBezTo>
                  <a:pt x="0" y="12908"/>
                  <a:pt x="709" y="23105"/>
                  <a:pt x="5362" y="28314"/>
                </a:cubicBezTo>
                <a:cubicBezTo>
                  <a:pt x="6190" y="29241"/>
                  <a:pt x="7638" y="29632"/>
                  <a:pt x="9471" y="29632"/>
                </a:cubicBezTo>
                <a:cubicBezTo>
                  <a:pt x="17936" y="29632"/>
                  <a:pt x="34625" y="21288"/>
                  <a:pt x="36508" y="18846"/>
                </a:cubicBezTo>
                <a:cubicBezTo>
                  <a:pt x="38798" y="15872"/>
                  <a:pt x="32779" y="1993"/>
                  <a:pt x="26923" y="249"/>
                </a:cubicBezTo>
                <a:cubicBezTo>
                  <a:pt x="26348" y="78"/>
                  <a:pt x="25651" y="1"/>
                  <a:pt x="24862" y="1"/>
                </a:cubicBezTo>
                <a:close/>
              </a:path>
            </a:pathLst>
          </a:custGeom>
          <a:solidFill>
            <a:schemeClr val="accent3">
              <a:alpha val="254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515"/>
        <p:cNvGrpSpPr/>
        <p:nvPr/>
      </p:nvGrpSpPr>
      <p:grpSpPr>
        <a:xfrm>
          <a:off x="0" y="0"/>
          <a:ext cx="0" cy="0"/>
          <a:chOff x="0" y="0"/>
          <a:chExt cx="0" cy="0"/>
        </a:xfrm>
      </p:grpSpPr>
      <p:sp>
        <p:nvSpPr>
          <p:cNvPr id="516" name="Google Shape;516;p49"/>
          <p:cNvSpPr/>
          <p:nvPr/>
        </p:nvSpPr>
        <p:spPr>
          <a:xfrm rot="4102360" flipH="1">
            <a:off x="-2512533" y="4030635"/>
            <a:ext cx="7471578" cy="4771747"/>
          </a:xfrm>
          <a:custGeom>
            <a:avLst/>
            <a:gdLst/>
            <a:ahLst/>
            <a:cxnLst/>
            <a:rect l="l" t="t" r="r" b="b"/>
            <a:pathLst>
              <a:path w="87791" h="56068" extrusionOk="0">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49"/>
          <p:cNvSpPr/>
          <p:nvPr/>
        </p:nvSpPr>
        <p:spPr>
          <a:xfrm rot="813319">
            <a:off x="-4129602" y="-1737023"/>
            <a:ext cx="6402109" cy="5689153"/>
          </a:xfrm>
          <a:custGeom>
            <a:avLst/>
            <a:gdLst/>
            <a:ahLst/>
            <a:cxnLst/>
            <a:rect l="l" t="t" r="r" b="b"/>
            <a:pathLst>
              <a:path w="31788" h="28248" extrusionOk="0">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alpha val="666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49"/>
          <p:cNvSpPr/>
          <p:nvPr/>
        </p:nvSpPr>
        <p:spPr>
          <a:xfrm rot="3394465" flipH="1">
            <a:off x="5593334" y="2171418"/>
            <a:ext cx="8703343" cy="5558223"/>
          </a:xfrm>
          <a:custGeom>
            <a:avLst/>
            <a:gdLst/>
            <a:ahLst/>
            <a:cxnLst/>
            <a:rect l="l" t="t" r="r" b="b"/>
            <a:pathLst>
              <a:path w="87791" h="56068" extrusionOk="0">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2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49"/>
          <p:cNvSpPr/>
          <p:nvPr/>
        </p:nvSpPr>
        <p:spPr>
          <a:xfrm rot="-10285603">
            <a:off x="6336471" y="-2917283"/>
            <a:ext cx="7471761" cy="4771864"/>
          </a:xfrm>
          <a:custGeom>
            <a:avLst/>
            <a:gdLst/>
            <a:ahLst/>
            <a:cxnLst/>
            <a:rect l="l" t="t" r="r" b="b"/>
            <a:pathLst>
              <a:path w="87791" h="56068" extrusionOk="0">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3">
              <a:alpha val="254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49"/>
          <p:cNvSpPr/>
          <p:nvPr/>
        </p:nvSpPr>
        <p:spPr>
          <a:xfrm rot="-2238616">
            <a:off x="-4635728" y="470344"/>
            <a:ext cx="7826078" cy="2877850"/>
          </a:xfrm>
          <a:custGeom>
            <a:avLst/>
            <a:gdLst/>
            <a:ahLst/>
            <a:cxnLst/>
            <a:rect l="l" t="t" r="r" b="b"/>
            <a:pathLst>
              <a:path w="76674" h="28195" fill="none" extrusionOk="0">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w="28575" cap="flat" cmpd="sng">
            <a:solidFill>
              <a:schemeClr val="accent3"/>
            </a:solidFill>
            <a:prstDash val="solid"/>
            <a:miter lim="32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2">
  <p:cSld name="CUSTOM_36">
    <p:spTree>
      <p:nvGrpSpPr>
        <p:cNvPr id="1" name="Shape 521"/>
        <p:cNvGrpSpPr/>
        <p:nvPr/>
      </p:nvGrpSpPr>
      <p:grpSpPr>
        <a:xfrm>
          <a:off x="0" y="0"/>
          <a:ext cx="0" cy="0"/>
          <a:chOff x="0" y="0"/>
          <a:chExt cx="0" cy="0"/>
        </a:xfrm>
      </p:grpSpPr>
      <p:sp>
        <p:nvSpPr>
          <p:cNvPr id="522" name="Google Shape;522;p50"/>
          <p:cNvSpPr/>
          <p:nvPr/>
        </p:nvSpPr>
        <p:spPr>
          <a:xfrm rot="813319">
            <a:off x="-1121291" y="-3424273"/>
            <a:ext cx="6402109" cy="5689153"/>
          </a:xfrm>
          <a:custGeom>
            <a:avLst/>
            <a:gdLst/>
            <a:ahLst/>
            <a:cxnLst/>
            <a:rect l="l" t="t" r="r" b="b"/>
            <a:pathLst>
              <a:path w="31788" h="28248" extrusionOk="0">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alpha val="67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50"/>
          <p:cNvSpPr/>
          <p:nvPr/>
        </p:nvSpPr>
        <p:spPr>
          <a:xfrm rot="-649785" flipH="1">
            <a:off x="6971064" y="-738425"/>
            <a:ext cx="4558897" cy="1365861"/>
          </a:xfrm>
          <a:custGeom>
            <a:avLst/>
            <a:gdLst/>
            <a:ahLst/>
            <a:cxnLst/>
            <a:rect l="l" t="t" r="r" b="b"/>
            <a:pathLst>
              <a:path w="49165" h="14730" extrusionOk="0">
                <a:moveTo>
                  <a:pt x="10042" y="1"/>
                </a:moveTo>
                <a:cubicBezTo>
                  <a:pt x="7738" y="1"/>
                  <a:pt x="5495" y="326"/>
                  <a:pt x="4009" y="1712"/>
                </a:cubicBezTo>
                <a:cubicBezTo>
                  <a:pt x="1833" y="3743"/>
                  <a:pt x="1312" y="7198"/>
                  <a:pt x="759" y="9976"/>
                </a:cubicBezTo>
                <a:cubicBezTo>
                  <a:pt x="1" y="13802"/>
                  <a:pt x="5815" y="14642"/>
                  <a:pt x="11014" y="14723"/>
                </a:cubicBezTo>
                <a:cubicBezTo>
                  <a:pt x="11312" y="14728"/>
                  <a:pt x="11609" y="14730"/>
                  <a:pt x="11901" y="14730"/>
                </a:cubicBezTo>
                <a:cubicBezTo>
                  <a:pt x="14717" y="14730"/>
                  <a:pt x="17219" y="14537"/>
                  <a:pt x="18198" y="14531"/>
                </a:cubicBezTo>
                <a:cubicBezTo>
                  <a:pt x="20643" y="14515"/>
                  <a:pt x="23088" y="14508"/>
                  <a:pt x="25533" y="14508"/>
                </a:cubicBezTo>
                <a:cubicBezTo>
                  <a:pt x="31860" y="14508"/>
                  <a:pt x="38186" y="14553"/>
                  <a:pt x="44512" y="14593"/>
                </a:cubicBezTo>
                <a:cubicBezTo>
                  <a:pt x="44551" y="14593"/>
                  <a:pt x="44589" y="14594"/>
                  <a:pt x="44628" y="14594"/>
                </a:cubicBezTo>
                <a:cubicBezTo>
                  <a:pt x="45065" y="14594"/>
                  <a:pt x="45520" y="14568"/>
                  <a:pt x="45879" y="14323"/>
                </a:cubicBezTo>
                <a:cubicBezTo>
                  <a:pt x="46214" y="14095"/>
                  <a:pt x="46403" y="13708"/>
                  <a:pt x="46569" y="13337"/>
                </a:cubicBezTo>
                <a:cubicBezTo>
                  <a:pt x="47681" y="10865"/>
                  <a:pt x="49165" y="7692"/>
                  <a:pt x="48504" y="4911"/>
                </a:cubicBezTo>
                <a:cubicBezTo>
                  <a:pt x="47559" y="915"/>
                  <a:pt x="42091" y="691"/>
                  <a:pt x="37832" y="691"/>
                </a:cubicBezTo>
                <a:cubicBezTo>
                  <a:pt x="37295" y="691"/>
                  <a:pt x="36777" y="694"/>
                  <a:pt x="36289" y="694"/>
                </a:cubicBezTo>
                <a:cubicBezTo>
                  <a:pt x="35639" y="694"/>
                  <a:pt x="35044" y="688"/>
                  <a:pt x="34531" y="658"/>
                </a:cubicBezTo>
                <a:cubicBezTo>
                  <a:pt x="29340" y="361"/>
                  <a:pt x="24149" y="242"/>
                  <a:pt x="18952" y="242"/>
                </a:cubicBezTo>
                <a:cubicBezTo>
                  <a:pt x="17950" y="242"/>
                  <a:pt x="16949" y="246"/>
                  <a:pt x="15946" y="255"/>
                </a:cubicBezTo>
                <a:cubicBezTo>
                  <a:pt x="15904" y="255"/>
                  <a:pt x="15862" y="255"/>
                  <a:pt x="15819" y="255"/>
                </a:cubicBezTo>
                <a:cubicBezTo>
                  <a:pt x="14168" y="255"/>
                  <a:pt x="12081" y="1"/>
                  <a:pt x="10042" y="1"/>
                </a:cubicBezTo>
                <a:close/>
              </a:path>
            </a:pathLst>
          </a:custGeom>
          <a:solidFill>
            <a:schemeClr val="accent1">
              <a:alpha val="463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50"/>
          <p:cNvSpPr/>
          <p:nvPr/>
        </p:nvSpPr>
        <p:spPr>
          <a:xfrm>
            <a:off x="1620973" y="2238100"/>
            <a:ext cx="7471673" cy="4771807"/>
          </a:xfrm>
          <a:custGeom>
            <a:avLst/>
            <a:gdLst/>
            <a:ahLst/>
            <a:cxnLst/>
            <a:rect l="l" t="t" r="r" b="b"/>
            <a:pathLst>
              <a:path w="87791" h="56068" extrusionOk="0">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50"/>
          <p:cNvSpPr/>
          <p:nvPr/>
        </p:nvSpPr>
        <p:spPr>
          <a:xfrm rot="8823147">
            <a:off x="-2081090" y="2808773"/>
            <a:ext cx="5990392" cy="5613180"/>
          </a:xfrm>
          <a:custGeom>
            <a:avLst/>
            <a:gdLst/>
            <a:ahLst/>
            <a:cxnLst/>
            <a:rect l="l" t="t" r="r" b="b"/>
            <a:pathLst>
              <a:path w="93299" h="87424" extrusionOk="0">
                <a:moveTo>
                  <a:pt x="34162" y="1"/>
                </a:moveTo>
                <a:cubicBezTo>
                  <a:pt x="24245" y="1"/>
                  <a:pt x="25039" y="12520"/>
                  <a:pt x="13717" y="17147"/>
                </a:cubicBezTo>
                <a:cubicBezTo>
                  <a:pt x="1" y="22753"/>
                  <a:pt x="25599" y="33483"/>
                  <a:pt x="18923" y="50349"/>
                </a:cubicBezTo>
                <a:cubicBezTo>
                  <a:pt x="13077" y="65115"/>
                  <a:pt x="23069" y="87424"/>
                  <a:pt x="32143" y="87424"/>
                </a:cubicBezTo>
                <a:cubicBezTo>
                  <a:pt x="33432" y="87424"/>
                  <a:pt x="34703" y="86974"/>
                  <a:pt x="35906" y="85988"/>
                </a:cubicBezTo>
                <a:cubicBezTo>
                  <a:pt x="38841" y="83585"/>
                  <a:pt x="41192" y="82952"/>
                  <a:pt x="43240" y="82952"/>
                </a:cubicBezTo>
                <a:cubicBezTo>
                  <a:pt x="45526" y="82952"/>
                  <a:pt x="47435" y="83741"/>
                  <a:pt x="49356" y="83741"/>
                </a:cubicBezTo>
                <a:cubicBezTo>
                  <a:pt x="51391" y="83741"/>
                  <a:pt x="53441" y="82856"/>
                  <a:pt x="55968" y="79208"/>
                </a:cubicBezTo>
                <a:cubicBezTo>
                  <a:pt x="79663" y="45004"/>
                  <a:pt x="87416" y="44135"/>
                  <a:pt x="87416" y="44135"/>
                </a:cubicBezTo>
                <a:cubicBezTo>
                  <a:pt x="93298" y="21497"/>
                  <a:pt x="60858" y="9397"/>
                  <a:pt x="42111" y="1875"/>
                </a:cubicBezTo>
                <a:cubicBezTo>
                  <a:pt x="38838" y="561"/>
                  <a:pt x="36260" y="1"/>
                  <a:pt x="34162" y="1"/>
                </a:cubicBezTo>
                <a:close/>
              </a:path>
            </a:pathLst>
          </a:custGeom>
          <a:solidFill>
            <a:schemeClr val="accent3">
              <a:alpha val="335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50"/>
          <p:cNvSpPr/>
          <p:nvPr/>
        </p:nvSpPr>
        <p:spPr>
          <a:xfrm rot="-8100000">
            <a:off x="7300672" y="494176"/>
            <a:ext cx="4935837" cy="3769884"/>
          </a:xfrm>
          <a:custGeom>
            <a:avLst/>
            <a:gdLst/>
            <a:ahLst/>
            <a:cxnLst/>
            <a:rect l="l" t="t" r="r" b="b"/>
            <a:pathLst>
              <a:path w="38799" h="29633" extrusionOk="0">
                <a:moveTo>
                  <a:pt x="24862" y="1"/>
                </a:moveTo>
                <a:cubicBezTo>
                  <a:pt x="17606" y="1"/>
                  <a:pt x="2522" y="6530"/>
                  <a:pt x="2408" y="6818"/>
                </a:cubicBezTo>
                <a:cubicBezTo>
                  <a:pt x="0" y="12908"/>
                  <a:pt x="709" y="23105"/>
                  <a:pt x="5362" y="28314"/>
                </a:cubicBezTo>
                <a:cubicBezTo>
                  <a:pt x="6190" y="29241"/>
                  <a:pt x="7638" y="29632"/>
                  <a:pt x="9471" y="29632"/>
                </a:cubicBezTo>
                <a:cubicBezTo>
                  <a:pt x="17936" y="29632"/>
                  <a:pt x="34625" y="21288"/>
                  <a:pt x="36508" y="18846"/>
                </a:cubicBezTo>
                <a:cubicBezTo>
                  <a:pt x="38798" y="15872"/>
                  <a:pt x="32779" y="1993"/>
                  <a:pt x="26923" y="249"/>
                </a:cubicBezTo>
                <a:cubicBezTo>
                  <a:pt x="26348" y="78"/>
                  <a:pt x="25651" y="1"/>
                  <a:pt x="24862" y="1"/>
                </a:cubicBezTo>
                <a:close/>
              </a:path>
            </a:pathLst>
          </a:custGeom>
          <a:solidFill>
            <a:schemeClr val="accent3">
              <a:alpha val="258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50"/>
          <p:cNvSpPr/>
          <p:nvPr/>
        </p:nvSpPr>
        <p:spPr>
          <a:xfrm rot="649785">
            <a:off x="1211739" y="4401125"/>
            <a:ext cx="4558897" cy="1365861"/>
          </a:xfrm>
          <a:custGeom>
            <a:avLst/>
            <a:gdLst/>
            <a:ahLst/>
            <a:cxnLst/>
            <a:rect l="l" t="t" r="r" b="b"/>
            <a:pathLst>
              <a:path w="49165" h="14730" extrusionOk="0">
                <a:moveTo>
                  <a:pt x="10042" y="1"/>
                </a:moveTo>
                <a:cubicBezTo>
                  <a:pt x="7738" y="1"/>
                  <a:pt x="5495" y="326"/>
                  <a:pt x="4009" y="1712"/>
                </a:cubicBezTo>
                <a:cubicBezTo>
                  <a:pt x="1833" y="3743"/>
                  <a:pt x="1312" y="7198"/>
                  <a:pt x="759" y="9976"/>
                </a:cubicBezTo>
                <a:cubicBezTo>
                  <a:pt x="1" y="13802"/>
                  <a:pt x="5815" y="14642"/>
                  <a:pt x="11014" y="14723"/>
                </a:cubicBezTo>
                <a:cubicBezTo>
                  <a:pt x="11312" y="14728"/>
                  <a:pt x="11609" y="14730"/>
                  <a:pt x="11901" y="14730"/>
                </a:cubicBezTo>
                <a:cubicBezTo>
                  <a:pt x="14717" y="14730"/>
                  <a:pt x="17219" y="14537"/>
                  <a:pt x="18198" y="14531"/>
                </a:cubicBezTo>
                <a:cubicBezTo>
                  <a:pt x="20643" y="14515"/>
                  <a:pt x="23088" y="14508"/>
                  <a:pt x="25533" y="14508"/>
                </a:cubicBezTo>
                <a:cubicBezTo>
                  <a:pt x="31860" y="14508"/>
                  <a:pt x="38186" y="14553"/>
                  <a:pt x="44512" y="14593"/>
                </a:cubicBezTo>
                <a:cubicBezTo>
                  <a:pt x="44551" y="14593"/>
                  <a:pt x="44589" y="14594"/>
                  <a:pt x="44628" y="14594"/>
                </a:cubicBezTo>
                <a:cubicBezTo>
                  <a:pt x="45065" y="14594"/>
                  <a:pt x="45520" y="14568"/>
                  <a:pt x="45879" y="14323"/>
                </a:cubicBezTo>
                <a:cubicBezTo>
                  <a:pt x="46214" y="14095"/>
                  <a:pt x="46403" y="13708"/>
                  <a:pt x="46569" y="13337"/>
                </a:cubicBezTo>
                <a:cubicBezTo>
                  <a:pt x="47681" y="10865"/>
                  <a:pt x="49165" y="7692"/>
                  <a:pt x="48504" y="4911"/>
                </a:cubicBezTo>
                <a:cubicBezTo>
                  <a:pt x="47559" y="915"/>
                  <a:pt x="42091" y="691"/>
                  <a:pt x="37832" y="691"/>
                </a:cubicBezTo>
                <a:cubicBezTo>
                  <a:pt x="37295" y="691"/>
                  <a:pt x="36777" y="694"/>
                  <a:pt x="36289" y="694"/>
                </a:cubicBezTo>
                <a:cubicBezTo>
                  <a:pt x="35639" y="694"/>
                  <a:pt x="35044" y="688"/>
                  <a:pt x="34531" y="658"/>
                </a:cubicBezTo>
                <a:cubicBezTo>
                  <a:pt x="29340" y="361"/>
                  <a:pt x="24149" y="242"/>
                  <a:pt x="18952" y="242"/>
                </a:cubicBezTo>
                <a:cubicBezTo>
                  <a:pt x="17950" y="242"/>
                  <a:pt x="16949" y="246"/>
                  <a:pt x="15946" y="255"/>
                </a:cubicBezTo>
                <a:cubicBezTo>
                  <a:pt x="15904" y="255"/>
                  <a:pt x="15862" y="255"/>
                  <a:pt x="15819" y="255"/>
                </a:cubicBezTo>
                <a:cubicBezTo>
                  <a:pt x="14168" y="255"/>
                  <a:pt x="12081" y="1"/>
                  <a:pt x="10042" y="1"/>
                </a:cubicBezTo>
                <a:close/>
              </a:path>
            </a:pathLst>
          </a:custGeom>
          <a:solidFill>
            <a:srgbClr val="AC9078">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50"/>
          <p:cNvSpPr/>
          <p:nvPr/>
        </p:nvSpPr>
        <p:spPr>
          <a:xfrm rot="2128845">
            <a:off x="3591964" y="-1767729"/>
            <a:ext cx="7826192" cy="2877892"/>
          </a:xfrm>
          <a:custGeom>
            <a:avLst/>
            <a:gdLst/>
            <a:ahLst/>
            <a:cxnLst/>
            <a:rect l="l" t="t" r="r" b="b"/>
            <a:pathLst>
              <a:path w="76674" h="28195" fill="none" extrusionOk="0">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w="28575" cap="flat" cmpd="sng">
            <a:solidFill>
              <a:schemeClr val="accent3"/>
            </a:solidFill>
            <a:prstDash val="solid"/>
            <a:miter lim="32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50"/>
          <p:cNvSpPr/>
          <p:nvPr/>
        </p:nvSpPr>
        <p:spPr>
          <a:xfrm rot="-9555807">
            <a:off x="-5772621" y="2297294"/>
            <a:ext cx="7826096" cy="2877857"/>
          </a:xfrm>
          <a:custGeom>
            <a:avLst/>
            <a:gdLst/>
            <a:ahLst/>
            <a:cxnLst/>
            <a:rect l="l" t="t" r="r" b="b"/>
            <a:pathLst>
              <a:path w="76674" h="28195" fill="none" extrusionOk="0">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w="28575" cap="flat" cmpd="sng">
            <a:solidFill>
              <a:schemeClr val="accent3"/>
            </a:solidFill>
            <a:prstDash val="solid"/>
            <a:miter lim="32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3">
  <p:cSld name="CUSTOM_37">
    <p:spTree>
      <p:nvGrpSpPr>
        <p:cNvPr id="1" name="Shape 530"/>
        <p:cNvGrpSpPr/>
        <p:nvPr/>
      </p:nvGrpSpPr>
      <p:grpSpPr>
        <a:xfrm>
          <a:off x="0" y="0"/>
          <a:ext cx="0" cy="0"/>
          <a:chOff x="0" y="0"/>
          <a:chExt cx="0" cy="0"/>
        </a:xfrm>
      </p:grpSpPr>
      <p:sp>
        <p:nvSpPr>
          <p:cNvPr id="531" name="Google Shape;531;p51"/>
          <p:cNvSpPr/>
          <p:nvPr/>
        </p:nvSpPr>
        <p:spPr>
          <a:xfrm rot="-7405535" flipH="1">
            <a:off x="-3234670" y="-3952493"/>
            <a:ext cx="8703343" cy="5558223"/>
          </a:xfrm>
          <a:custGeom>
            <a:avLst/>
            <a:gdLst/>
            <a:ahLst/>
            <a:cxnLst/>
            <a:rect l="l" t="t" r="r" b="b"/>
            <a:pathLst>
              <a:path w="87791" h="56068" extrusionOk="0">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51"/>
          <p:cNvSpPr/>
          <p:nvPr/>
        </p:nvSpPr>
        <p:spPr>
          <a:xfrm rot="10800000">
            <a:off x="-4386762" y="886054"/>
            <a:ext cx="7065492" cy="5396392"/>
          </a:xfrm>
          <a:custGeom>
            <a:avLst/>
            <a:gdLst/>
            <a:ahLst/>
            <a:cxnLst/>
            <a:rect l="l" t="t" r="r" b="b"/>
            <a:pathLst>
              <a:path w="38799" h="29633" extrusionOk="0">
                <a:moveTo>
                  <a:pt x="24862" y="1"/>
                </a:moveTo>
                <a:cubicBezTo>
                  <a:pt x="17606" y="1"/>
                  <a:pt x="2522" y="6530"/>
                  <a:pt x="2408" y="6818"/>
                </a:cubicBezTo>
                <a:cubicBezTo>
                  <a:pt x="0" y="12908"/>
                  <a:pt x="709" y="23105"/>
                  <a:pt x="5362" y="28314"/>
                </a:cubicBezTo>
                <a:cubicBezTo>
                  <a:pt x="6190" y="29241"/>
                  <a:pt x="7638" y="29632"/>
                  <a:pt x="9471" y="29632"/>
                </a:cubicBezTo>
                <a:cubicBezTo>
                  <a:pt x="17936" y="29632"/>
                  <a:pt x="34625" y="21288"/>
                  <a:pt x="36508" y="18846"/>
                </a:cubicBezTo>
                <a:cubicBezTo>
                  <a:pt x="38798" y="15872"/>
                  <a:pt x="32779" y="1993"/>
                  <a:pt x="26923" y="249"/>
                </a:cubicBezTo>
                <a:cubicBezTo>
                  <a:pt x="26348" y="78"/>
                  <a:pt x="25651" y="1"/>
                  <a:pt x="24862" y="1"/>
                </a:cubicBezTo>
                <a:close/>
              </a:path>
            </a:pathLst>
          </a:custGeom>
          <a:solidFill>
            <a:schemeClr val="accent3">
              <a:alpha val="258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51"/>
          <p:cNvSpPr/>
          <p:nvPr/>
        </p:nvSpPr>
        <p:spPr>
          <a:xfrm rot="-6847906">
            <a:off x="-4259206" y="2193197"/>
            <a:ext cx="7826127" cy="2877868"/>
          </a:xfrm>
          <a:custGeom>
            <a:avLst/>
            <a:gdLst/>
            <a:ahLst/>
            <a:cxnLst/>
            <a:rect l="l" t="t" r="r" b="b"/>
            <a:pathLst>
              <a:path w="76674" h="28195" fill="none" extrusionOk="0">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w="28575" cap="flat" cmpd="sng">
            <a:solidFill>
              <a:schemeClr val="accent3"/>
            </a:solidFill>
            <a:prstDash val="solid"/>
            <a:miter lim="32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51"/>
          <p:cNvSpPr/>
          <p:nvPr/>
        </p:nvSpPr>
        <p:spPr>
          <a:xfrm rot="10150240" flipH="1">
            <a:off x="-3503869" y="4261834"/>
            <a:ext cx="4974484" cy="1490372"/>
          </a:xfrm>
          <a:custGeom>
            <a:avLst/>
            <a:gdLst/>
            <a:ahLst/>
            <a:cxnLst/>
            <a:rect l="l" t="t" r="r" b="b"/>
            <a:pathLst>
              <a:path w="49165" h="14730" extrusionOk="0">
                <a:moveTo>
                  <a:pt x="10042" y="1"/>
                </a:moveTo>
                <a:cubicBezTo>
                  <a:pt x="7738" y="1"/>
                  <a:pt x="5495" y="326"/>
                  <a:pt x="4009" y="1712"/>
                </a:cubicBezTo>
                <a:cubicBezTo>
                  <a:pt x="1833" y="3743"/>
                  <a:pt x="1312" y="7198"/>
                  <a:pt x="759" y="9976"/>
                </a:cubicBezTo>
                <a:cubicBezTo>
                  <a:pt x="1" y="13802"/>
                  <a:pt x="5815" y="14642"/>
                  <a:pt x="11014" y="14723"/>
                </a:cubicBezTo>
                <a:cubicBezTo>
                  <a:pt x="11312" y="14728"/>
                  <a:pt x="11609" y="14730"/>
                  <a:pt x="11901" y="14730"/>
                </a:cubicBezTo>
                <a:cubicBezTo>
                  <a:pt x="14717" y="14730"/>
                  <a:pt x="17219" y="14537"/>
                  <a:pt x="18198" y="14531"/>
                </a:cubicBezTo>
                <a:cubicBezTo>
                  <a:pt x="20643" y="14515"/>
                  <a:pt x="23088" y="14508"/>
                  <a:pt x="25533" y="14508"/>
                </a:cubicBezTo>
                <a:cubicBezTo>
                  <a:pt x="31860" y="14508"/>
                  <a:pt x="38186" y="14553"/>
                  <a:pt x="44512" y="14593"/>
                </a:cubicBezTo>
                <a:cubicBezTo>
                  <a:pt x="44551" y="14593"/>
                  <a:pt x="44589" y="14594"/>
                  <a:pt x="44628" y="14594"/>
                </a:cubicBezTo>
                <a:cubicBezTo>
                  <a:pt x="45065" y="14594"/>
                  <a:pt x="45520" y="14568"/>
                  <a:pt x="45879" y="14323"/>
                </a:cubicBezTo>
                <a:cubicBezTo>
                  <a:pt x="46214" y="14095"/>
                  <a:pt x="46403" y="13708"/>
                  <a:pt x="46569" y="13337"/>
                </a:cubicBezTo>
                <a:cubicBezTo>
                  <a:pt x="47681" y="10865"/>
                  <a:pt x="49165" y="7692"/>
                  <a:pt x="48504" y="4911"/>
                </a:cubicBezTo>
                <a:cubicBezTo>
                  <a:pt x="47559" y="915"/>
                  <a:pt x="42091" y="691"/>
                  <a:pt x="37832" y="691"/>
                </a:cubicBezTo>
                <a:cubicBezTo>
                  <a:pt x="37295" y="691"/>
                  <a:pt x="36777" y="694"/>
                  <a:pt x="36289" y="694"/>
                </a:cubicBezTo>
                <a:cubicBezTo>
                  <a:pt x="35639" y="694"/>
                  <a:pt x="35044" y="688"/>
                  <a:pt x="34531" y="658"/>
                </a:cubicBezTo>
                <a:cubicBezTo>
                  <a:pt x="29340" y="361"/>
                  <a:pt x="24149" y="242"/>
                  <a:pt x="18952" y="242"/>
                </a:cubicBezTo>
                <a:cubicBezTo>
                  <a:pt x="17950" y="242"/>
                  <a:pt x="16949" y="246"/>
                  <a:pt x="15946" y="255"/>
                </a:cubicBezTo>
                <a:cubicBezTo>
                  <a:pt x="15904" y="255"/>
                  <a:pt x="15862" y="255"/>
                  <a:pt x="15819" y="255"/>
                </a:cubicBezTo>
                <a:cubicBezTo>
                  <a:pt x="14168" y="255"/>
                  <a:pt x="12081" y="1"/>
                  <a:pt x="10042" y="1"/>
                </a:cubicBezTo>
                <a:close/>
              </a:path>
            </a:pathLst>
          </a:custGeom>
          <a:solidFill>
            <a:schemeClr val="accent3">
              <a:alpha val="346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51"/>
          <p:cNvSpPr/>
          <p:nvPr/>
        </p:nvSpPr>
        <p:spPr>
          <a:xfrm rot="-9986681">
            <a:off x="4621400" y="2424119"/>
            <a:ext cx="6402109" cy="5689153"/>
          </a:xfrm>
          <a:custGeom>
            <a:avLst/>
            <a:gdLst/>
            <a:ahLst/>
            <a:cxnLst/>
            <a:rect l="l" t="t" r="r" b="b"/>
            <a:pathLst>
              <a:path w="31788" h="28248" extrusionOk="0">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alpha val="67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51"/>
          <p:cNvSpPr/>
          <p:nvPr/>
        </p:nvSpPr>
        <p:spPr>
          <a:xfrm rot="514397">
            <a:off x="5775901" y="-3485758"/>
            <a:ext cx="7471761" cy="4771864"/>
          </a:xfrm>
          <a:custGeom>
            <a:avLst/>
            <a:gdLst/>
            <a:ahLst/>
            <a:cxnLst/>
            <a:rect l="l" t="t" r="r" b="b"/>
            <a:pathLst>
              <a:path w="87791" h="56068" extrusionOk="0">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51"/>
          <p:cNvSpPr/>
          <p:nvPr/>
        </p:nvSpPr>
        <p:spPr>
          <a:xfrm rot="3373645">
            <a:off x="6277252" y="1028280"/>
            <a:ext cx="7826046" cy="2877838"/>
          </a:xfrm>
          <a:custGeom>
            <a:avLst/>
            <a:gdLst/>
            <a:ahLst/>
            <a:cxnLst/>
            <a:rect l="l" t="t" r="r" b="b"/>
            <a:pathLst>
              <a:path w="76674" h="28195" fill="none" extrusionOk="0">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w="28575" cap="flat" cmpd="sng">
            <a:solidFill>
              <a:schemeClr val="accent3"/>
            </a:solidFill>
            <a:prstDash val="solid"/>
            <a:miter lim="32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9"/>
        <p:cNvGrpSpPr/>
        <p:nvPr/>
      </p:nvGrpSpPr>
      <p:grpSpPr>
        <a:xfrm>
          <a:off x="0" y="0"/>
          <a:ext cx="0" cy="0"/>
          <a:chOff x="0" y="0"/>
          <a:chExt cx="0" cy="0"/>
        </a:xfrm>
      </p:grpSpPr>
      <p:sp>
        <p:nvSpPr>
          <p:cNvPr id="30" name="Google Shape;30;p4"/>
          <p:cNvSpPr/>
          <p:nvPr/>
        </p:nvSpPr>
        <p:spPr>
          <a:xfrm rot="813319">
            <a:off x="-704002" y="2342077"/>
            <a:ext cx="6402109" cy="5689153"/>
          </a:xfrm>
          <a:custGeom>
            <a:avLst/>
            <a:gdLst/>
            <a:ahLst/>
            <a:cxnLst/>
            <a:rect l="l" t="t" r="r" b="b"/>
            <a:pathLst>
              <a:path w="31788" h="28248" extrusionOk="0">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alpha val="67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rot="-5553048">
            <a:off x="-3421688" y="1600648"/>
            <a:ext cx="5990367" cy="5613156"/>
          </a:xfrm>
          <a:custGeom>
            <a:avLst/>
            <a:gdLst/>
            <a:ahLst/>
            <a:cxnLst/>
            <a:rect l="l" t="t" r="r" b="b"/>
            <a:pathLst>
              <a:path w="93299" h="87424" extrusionOk="0">
                <a:moveTo>
                  <a:pt x="34162" y="1"/>
                </a:moveTo>
                <a:cubicBezTo>
                  <a:pt x="24245" y="1"/>
                  <a:pt x="25039" y="12520"/>
                  <a:pt x="13717" y="17147"/>
                </a:cubicBezTo>
                <a:cubicBezTo>
                  <a:pt x="1" y="22753"/>
                  <a:pt x="25599" y="33483"/>
                  <a:pt x="18923" y="50349"/>
                </a:cubicBezTo>
                <a:cubicBezTo>
                  <a:pt x="13077" y="65115"/>
                  <a:pt x="23069" y="87424"/>
                  <a:pt x="32143" y="87424"/>
                </a:cubicBezTo>
                <a:cubicBezTo>
                  <a:pt x="33432" y="87424"/>
                  <a:pt x="34703" y="86974"/>
                  <a:pt x="35906" y="85988"/>
                </a:cubicBezTo>
                <a:cubicBezTo>
                  <a:pt x="38841" y="83585"/>
                  <a:pt x="41192" y="82952"/>
                  <a:pt x="43240" y="82952"/>
                </a:cubicBezTo>
                <a:cubicBezTo>
                  <a:pt x="45526" y="82952"/>
                  <a:pt x="47435" y="83741"/>
                  <a:pt x="49356" y="83741"/>
                </a:cubicBezTo>
                <a:cubicBezTo>
                  <a:pt x="51391" y="83741"/>
                  <a:pt x="53441" y="82856"/>
                  <a:pt x="55968" y="79208"/>
                </a:cubicBezTo>
                <a:cubicBezTo>
                  <a:pt x="79663" y="45004"/>
                  <a:pt x="87416" y="44135"/>
                  <a:pt x="87416" y="44135"/>
                </a:cubicBezTo>
                <a:cubicBezTo>
                  <a:pt x="93298" y="21497"/>
                  <a:pt x="60858" y="9397"/>
                  <a:pt x="42111" y="1875"/>
                </a:cubicBezTo>
                <a:cubicBezTo>
                  <a:pt x="38838" y="561"/>
                  <a:pt x="36260" y="1"/>
                  <a:pt x="34162" y="1"/>
                </a:cubicBezTo>
                <a:close/>
              </a:path>
            </a:pathLst>
          </a:custGeom>
          <a:solidFill>
            <a:srgbClr val="AC9078">
              <a:alpha val="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rot="-1460553" flipH="1">
            <a:off x="6702382" y="-661835"/>
            <a:ext cx="7471555" cy="4771732"/>
          </a:xfrm>
          <a:custGeom>
            <a:avLst/>
            <a:gdLst/>
            <a:ahLst/>
            <a:cxnLst/>
            <a:rect l="l" t="t" r="r" b="b"/>
            <a:pathLst>
              <a:path w="87791" h="56068" extrusionOk="0">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rot="3657786">
            <a:off x="7243056" y="893138"/>
            <a:ext cx="4558957" cy="1365879"/>
          </a:xfrm>
          <a:custGeom>
            <a:avLst/>
            <a:gdLst/>
            <a:ahLst/>
            <a:cxnLst/>
            <a:rect l="l" t="t" r="r" b="b"/>
            <a:pathLst>
              <a:path w="49165" h="14730" extrusionOk="0">
                <a:moveTo>
                  <a:pt x="10042" y="1"/>
                </a:moveTo>
                <a:cubicBezTo>
                  <a:pt x="7738" y="1"/>
                  <a:pt x="5495" y="326"/>
                  <a:pt x="4009" y="1712"/>
                </a:cubicBezTo>
                <a:cubicBezTo>
                  <a:pt x="1833" y="3743"/>
                  <a:pt x="1312" y="7198"/>
                  <a:pt x="759" y="9976"/>
                </a:cubicBezTo>
                <a:cubicBezTo>
                  <a:pt x="1" y="13802"/>
                  <a:pt x="5815" y="14642"/>
                  <a:pt x="11014" y="14723"/>
                </a:cubicBezTo>
                <a:cubicBezTo>
                  <a:pt x="11312" y="14728"/>
                  <a:pt x="11609" y="14730"/>
                  <a:pt x="11901" y="14730"/>
                </a:cubicBezTo>
                <a:cubicBezTo>
                  <a:pt x="14717" y="14730"/>
                  <a:pt x="17219" y="14537"/>
                  <a:pt x="18198" y="14531"/>
                </a:cubicBezTo>
                <a:cubicBezTo>
                  <a:pt x="20643" y="14515"/>
                  <a:pt x="23088" y="14508"/>
                  <a:pt x="25533" y="14508"/>
                </a:cubicBezTo>
                <a:cubicBezTo>
                  <a:pt x="31860" y="14508"/>
                  <a:pt x="38186" y="14553"/>
                  <a:pt x="44512" y="14593"/>
                </a:cubicBezTo>
                <a:cubicBezTo>
                  <a:pt x="44551" y="14593"/>
                  <a:pt x="44589" y="14594"/>
                  <a:pt x="44628" y="14594"/>
                </a:cubicBezTo>
                <a:cubicBezTo>
                  <a:pt x="45065" y="14594"/>
                  <a:pt x="45520" y="14568"/>
                  <a:pt x="45879" y="14323"/>
                </a:cubicBezTo>
                <a:cubicBezTo>
                  <a:pt x="46214" y="14095"/>
                  <a:pt x="46403" y="13708"/>
                  <a:pt x="46569" y="13337"/>
                </a:cubicBezTo>
                <a:cubicBezTo>
                  <a:pt x="47681" y="10865"/>
                  <a:pt x="49165" y="7692"/>
                  <a:pt x="48504" y="4911"/>
                </a:cubicBezTo>
                <a:cubicBezTo>
                  <a:pt x="47559" y="915"/>
                  <a:pt x="42091" y="691"/>
                  <a:pt x="37832" y="691"/>
                </a:cubicBezTo>
                <a:cubicBezTo>
                  <a:pt x="37295" y="691"/>
                  <a:pt x="36777" y="694"/>
                  <a:pt x="36289" y="694"/>
                </a:cubicBezTo>
                <a:cubicBezTo>
                  <a:pt x="35639" y="694"/>
                  <a:pt x="35044" y="688"/>
                  <a:pt x="34531" y="658"/>
                </a:cubicBezTo>
                <a:cubicBezTo>
                  <a:pt x="29340" y="361"/>
                  <a:pt x="24149" y="242"/>
                  <a:pt x="18952" y="242"/>
                </a:cubicBezTo>
                <a:cubicBezTo>
                  <a:pt x="17950" y="242"/>
                  <a:pt x="16949" y="246"/>
                  <a:pt x="15946" y="255"/>
                </a:cubicBezTo>
                <a:cubicBezTo>
                  <a:pt x="15904" y="255"/>
                  <a:pt x="15862" y="255"/>
                  <a:pt x="15819" y="255"/>
                </a:cubicBezTo>
                <a:cubicBezTo>
                  <a:pt x="14168" y="255"/>
                  <a:pt x="12081" y="1"/>
                  <a:pt x="10042" y="1"/>
                </a:cubicBezTo>
                <a:close/>
              </a:path>
            </a:pathLst>
          </a:custGeom>
          <a:solidFill>
            <a:schemeClr val="accent3">
              <a:alpha val="335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rot="3624623">
            <a:off x="5761668" y="608449"/>
            <a:ext cx="7826028" cy="2877832"/>
          </a:xfrm>
          <a:custGeom>
            <a:avLst/>
            <a:gdLst/>
            <a:ahLst/>
            <a:cxnLst/>
            <a:rect l="l" t="t" r="r" b="b"/>
            <a:pathLst>
              <a:path w="76674" h="28195" fill="none" extrusionOk="0">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w="28575" cap="flat" cmpd="sng">
            <a:solidFill>
              <a:schemeClr val="accent3"/>
            </a:solidFill>
            <a:prstDash val="solid"/>
            <a:miter lim="32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4"/>
          <p:cNvSpPr txBox="1">
            <a:spLocks noGrp="1"/>
          </p:cNvSpPr>
          <p:nvPr>
            <p:ph type="title"/>
          </p:nvPr>
        </p:nvSpPr>
        <p:spPr>
          <a:xfrm>
            <a:off x="720000" y="437700"/>
            <a:ext cx="7702800" cy="6579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2800"/>
              <a:buNone/>
              <a:defRPr sz="3000">
                <a:latin typeface="Kulim Park"/>
                <a:ea typeface="Kulim Park"/>
                <a:cs typeface="Kulim Park"/>
                <a:sym typeface="Kulim Park"/>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6" name="Google Shape;36;p4"/>
          <p:cNvSpPr txBox="1">
            <a:spLocks noGrp="1"/>
          </p:cNvSpPr>
          <p:nvPr>
            <p:ph type="body" idx="1"/>
          </p:nvPr>
        </p:nvSpPr>
        <p:spPr>
          <a:xfrm>
            <a:off x="720000" y="1095450"/>
            <a:ext cx="7702800" cy="3610800"/>
          </a:xfrm>
          <a:prstGeom prst="rect">
            <a:avLst/>
          </a:prstGeom>
          <a:noFill/>
          <a:ln>
            <a:noFill/>
          </a:ln>
        </p:spPr>
        <p:txBody>
          <a:bodyPr spcFirstLastPara="1" wrap="square" lIns="91425" tIns="91425" rIns="91425" bIns="91425" anchor="b" anchorCtr="0">
            <a:noAutofit/>
          </a:bodyPr>
          <a:lstStyle>
            <a:lvl1pPr marL="457200" lvl="0" indent="-330200" rtl="0">
              <a:lnSpc>
                <a:spcPct val="100000"/>
              </a:lnSpc>
              <a:spcBef>
                <a:spcPts val="0"/>
              </a:spcBef>
              <a:spcAft>
                <a:spcPts val="0"/>
              </a:spcAft>
              <a:buSzPts val="1600"/>
              <a:buChar char="●"/>
              <a:defRPr sz="1250">
                <a:latin typeface="Manrope"/>
                <a:ea typeface="Manrope"/>
                <a:cs typeface="Manrope"/>
                <a:sym typeface="Manrope"/>
              </a:defRPr>
            </a:lvl1pPr>
            <a:lvl2pPr marL="914400" lvl="1" indent="-330200" rtl="0">
              <a:lnSpc>
                <a:spcPct val="100000"/>
              </a:lnSpc>
              <a:spcBef>
                <a:spcPts val="0"/>
              </a:spcBef>
              <a:spcAft>
                <a:spcPts val="0"/>
              </a:spcAft>
              <a:buSzPts val="1600"/>
              <a:buChar char="○"/>
              <a:defRPr/>
            </a:lvl2pPr>
            <a:lvl3pPr marL="1371600" lvl="2" indent="-330200" rtl="0">
              <a:lnSpc>
                <a:spcPct val="100000"/>
              </a:lnSpc>
              <a:spcBef>
                <a:spcPts val="0"/>
              </a:spcBef>
              <a:spcAft>
                <a:spcPts val="0"/>
              </a:spcAft>
              <a:buSzPts val="1600"/>
              <a:buChar char="■"/>
              <a:defRPr/>
            </a:lvl3pPr>
            <a:lvl4pPr marL="1828800" lvl="3" indent="-330200" rtl="0">
              <a:lnSpc>
                <a:spcPct val="100000"/>
              </a:lnSpc>
              <a:spcBef>
                <a:spcPts val="0"/>
              </a:spcBef>
              <a:spcAft>
                <a:spcPts val="0"/>
              </a:spcAft>
              <a:buSzPts val="1600"/>
              <a:buChar char="●"/>
              <a:defRPr/>
            </a:lvl4pPr>
            <a:lvl5pPr marL="2286000" lvl="4" indent="-330200" rtl="0">
              <a:lnSpc>
                <a:spcPct val="100000"/>
              </a:lnSpc>
              <a:spcBef>
                <a:spcPts val="0"/>
              </a:spcBef>
              <a:spcAft>
                <a:spcPts val="0"/>
              </a:spcAft>
              <a:buSzPts val="1600"/>
              <a:buChar char="○"/>
              <a:defRPr/>
            </a:lvl5pPr>
            <a:lvl6pPr marL="2743200" lvl="5" indent="-330200" rtl="0">
              <a:lnSpc>
                <a:spcPct val="100000"/>
              </a:lnSpc>
              <a:spcBef>
                <a:spcPts val="0"/>
              </a:spcBef>
              <a:spcAft>
                <a:spcPts val="0"/>
              </a:spcAft>
              <a:buSzPts val="1600"/>
              <a:buChar char="■"/>
              <a:defRPr/>
            </a:lvl6pPr>
            <a:lvl7pPr marL="3200400" lvl="6" indent="-330200" rtl="0">
              <a:lnSpc>
                <a:spcPct val="100000"/>
              </a:lnSpc>
              <a:spcBef>
                <a:spcPts val="0"/>
              </a:spcBef>
              <a:spcAft>
                <a:spcPts val="0"/>
              </a:spcAft>
              <a:buSzPts val="1600"/>
              <a:buChar char="●"/>
              <a:defRPr/>
            </a:lvl7pPr>
            <a:lvl8pPr marL="3657600" lvl="7" indent="-330200" rtl="0">
              <a:lnSpc>
                <a:spcPct val="100000"/>
              </a:lnSpc>
              <a:spcBef>
                <a:spcPts val="0"/>
              </a:spcBef>
              <a:spcAft>
                <a:spcPts val="0"/>
              </a:spcAft>
              <a:buSzPts val="1600"/>
              <a:buChar char="○"/>
              <a:defRPr/>
            </a:lvl8pPr>
            <a:lvl9pPr marL="4114800" lvl="8" indent="-330200" rtl="0">
              <a:lnSpc>
                <a:spcPct val="100000"/>
              </a:lnSpc>
              <a:spcBef>
                <a:spcPts val="0"/>
              </a:spcBef>
              <a:spcAft>
                <a:spcPts val="0"/>
              </a:spcAft>
              <a:buSzPts val="16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7"/>
        <p:cNvGrpSpPr/>
        <p:nvPr/>
      </p:nvGrpSpPr>
      <p:grpSpPr>
        <a:xfrm>
          <a:off x="0" y="0"/>
          <a:ext cx="0" cy="0"/>
          <a:chOff x="0" y="0"/>
          <a:chExt cx="0" cy="0"/>
        </a:xfrm>
      </p:grpSpPr>
      <p:sp>
        <p:nvSpPr>
          <p:cNvPr id="38" name="Google Shape;38;p5"/>
          <p:cNvSpPr/>
          <p:nvPr/>
        </p:nvSpPr>
        <p:spPr>
          <a:xfrm>
            <a:off x="-4528356" y="1004988"/>
            <a:ext cx="5766771" cy="3682967"/>
          </a:xfrm>
          <a:custGeom>
            <a:avLst/>
            <a:gdLst/>
            <a:ahLst/>
            <a:cxnLst/>
            <a:rect l="l" t="t" r="r" b="b"/>
            <a:pathLst>
              <a:path w="87791" h="56068" extrusionOk="0">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dk2">
              <a:alpha val="1285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5"/>
          <p:cNvSpPr/>
          <p:nvPr/>
        </p:nvSpPr>
        <p:spPr>
          <a:xfrm rot="-9405665" flipH="1">
            <a:off x="6846081" y="1281156"/>
            <a:ext cx="7310152" cy="6849835"/>
          </a:xfrm>
          <a:custGeom>
            <a:avLst/>
            <a:gdLst/>
            <a:ahLst/>
            <a:cxnLst/>
            <a:rect l="l" t="t" r="r" b="b"/>
            <a:pathLst>
              <a:path w="93299" h="87424" extrusionOk="0">
                <a:moveTo>
                  <a:pt x="34162" y="1"/>
                </a:moveTo>
                <a:cubicBezTo>
                  <a:pt x="24245" y="1"/>
                  <a:pt x="25039" y="12520"/>
                  <a:pt x="13717" y="17147"/>
                </a:cubicBezTo>
                <a:cubicBezTo>
                  <a:pt x="1" y="22753"/>
                  <a:pt x="25599" y="33483"/>
                  <a:pt x="18923" y="50349"/>
                </a:cubicBezTo>
                <a:cubicBezTo>
                  <a:pt x="13077" y="65115"/>
                  <a:pt x="23069" y="87424"/>
                  <a:pt x="32143" y="87424"/>
                </a:cubicBezTo>
                <a:cubicBezTo>
                  <a:pt x="33432" y="87424"/>
                  <a:pt x="34703" y="86974"/>
                  <a:pt x="35906" y="85988"/>
                </a:cubicBezTo>
                <a:cubicBezTo>
                  <a:pt x="38841" y="83585"/>
                  <a:pt x="41192" y="82952"/>
                  <a:pt x="43240" y="82952"/>
                </a:cubicBezTo>
                <a:cubicBezTo>
                  <a:pt x="45526" y="82952"/>
                  <a:pt x="47435" y="83741"/>
                  <a:pt x="49356" y="83741"/>
                </a:cubicBezTo>
                <a:cubicBezTo>
                  <a:pt x="51391" y="83741"/>
                  <a:pt x="53441" y="82856"/>
                  <a:pt x="55968" y="79208"/>
                </a:cubicBezTo>
                <a:cubicBezTo>
                  <a:pt x="79663" y="45004"/>
                  <a:pt x="87416" y="44135"/>
                  <a:pt x="87416" y="44135"/>
                </a:cubicBezTo>
                <a:cubicBezTo>
                  <a:pt x="93298" y="21497"/>
                  <a:pt x="60858" y="9397"/>
                  <a:pt x="42111" y="1875"/>
                </a:cubicBezTo>
                <a:cubicBezTo>
                  <a:pt x="38838" y="561"/>
                  <a:pt x="36260" y="1"/>
                  <a:pt x="34162" y="1"/>
                </a:cubicBezTo>
                <a:close/>
              </a:path>
            </a:pathLst>
          </a:custGeom>
          <a:solidFill>
            <a:schemeClr val="accent3">
              <a:alpha val="335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5"/>
          <p:cNvSpPr/>
          <p:nvPr/>
        </p:nvSpPr>
        <p:spPr>
          <a:xfrm rot="1478505" flipH="1">
            <a:off x="3709533" y="-1000036"/>
            <a:ext cx="7826136" cy="2877871"/>
          </a:xfrm>
          <a:custGeom>
            <a:avLst/>
            <a:gdLst/>
            <a:ahLst/>
            <a:cxnLst/>
            <a:rect l="l" t="t" r="r" b="b"/>
            <a:pathLst>
              <a:path w="76674" h="28195" fill="none" extrusionOk="0">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w="28575" cap="flat" cmpd="sng">
            <a:solidFill>
              <a:schemeClr val="accent3"/>
            </a:solidFill>
            <a:prstDash val="solid"/>
            <a:miter lim="32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5"/>
          <p:cNvSpPr txBox="1">
            <a:spLocks noGrp="1"/>
          </p:cNvSpPr>
          <p:nvPr>
            <p:ph type="title"/>
          </p:nvPr>
        </p:nvSpPr>
        <p:spPr>
          <a:xfrm flipH="1">
            <a:off x="720000" y="438912"/>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2" name="Google Shape;42;p5"/>
          <p:cNvSpPr txBox="1">
            <a:spLocks noGrp="1"/>
          </p:cNvSpPr>
          <p:nvPr>
            <p:ph type="title" idx="2"/>
          </p:nvPr>
        </p:nvSpPr>
        <p:spPr>
          <a:xfrm>
            <a:off x="4789925" y="3371526"/>
            <a:ext cx="2325300" cy="4875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000">
                <a:latin typeface="Kulim Park"/>
                <a:ea typeface="Kulim Park"/>
                <a:cs typeface="Kulim Park"/>
                <a:sym typeface="Kulim Park"/>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3" name="Google Shape;43;p5"/>
          <p:cNvSpPr txBox="1">
            <a:spLocks noGrp="1"/>
          </p:cNvSpPr>
          <p:nvPr>
            <p:ph type="subTitle" idx="1"/>
          </p:nvPr>
        </p:nvSpPr>
        <p:spPr>
          <a:xfrm>
            <a:off x="4789950" y="3879601"/>
            <a:ext cx="2325300" cy="623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atin typeface="Manrope"/>
                <a:ea typeface="Manrope"/>
                <a:cs typeface="Manrope"/>
                <a:sym typeface="Manrop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4" name="Google Shape;44;p5"/>
          <p:cNvSpPr txBox="1">
            <a:spLocks noGrp="1"/>
          </p:cNvSpPr>
          <p:nvPr>
            <p:ph type="title" idx="3"/>
          </p:nvPr>
        </p:nvSpPr>
        <p:spPr>
          <a:xfrm>
            <a:off x="2028750" y="3371526"/>
            <a:ext cx="2325300" cy="4875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000">
                <a:latin typeface="Kulim Park"/>
                <a:ea typeface="Kulim Park"/>
                <a:cs typeface="Kulim Park"/>
                <a:sym typeface="Kulim Park"/>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5" name="Google Shape;45;p5"/>
          <p:cNvSpPr txBox="1">
            <a:spLocks noGrp="1"/>
          </p:cNvSpPr>
          <p:nvPr>
            <p:ph type="subTitle" idx="4"/>
          </p:nvPr>
        </p:nvSpPr>
        <p:spPr>
          <a:xfrm>
            <a:off x="2028775" y="3879601"/>
            <a:ext cx="2325300" cy="623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atin typeface="Manrope"/>
                <a:ea typeface="Manrope"/>
                <a:cs typeface="Manrope"/>
                <a:sym typeface="Manrop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6" name="Google Shape;46;p5"/>
          <p:cNvSpPr/>
          <p:nvPr/>
        </p:nvSpPr>
        <p:spPr>
          <a:xfrm rot="9524149" flipH="1">
            <a:off x="-6659422" y="-2925302"/>
            <a:ext cx="9471569" cy="6049047"/>
          </a:xfrm>
          <a:custGeom>
            <a:avLst/>
            <a:gdLst/>
            <a:ahLst/>
            <a:cxnLst/>
            <a:rect l="l" t="t" r="r" b="b"/>
            <a:pathLst>
              <a:path w="87791" h="56068" extrusionOk="0">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5"/>
          <p:cNvSpPr/>
          <p:nvPr/>
        </p:nvSpPr>
        <p:spPr>
          <a:xfrm rot="-9555841">
            <a:off x="-6785773" y="1808506"/>
            <a:ext cx="8200942" cy="3015697"/>
          </a:xfrm>
          <a:custGeom>
            <a:avLst/>
            <a:gdLst/>
            <a:ahLst/>
            <a:cxnLst/>
            <a:rect l="l" t="t" r="r" b="b"/>
            <a:pathLst>
              <a:path w="76674" h="28195" fill="none" extrusionOk="0">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w="28575" cap="flat" cmpd="sng">
            <a:solidFill>
              <a:schemeClr val="accent3"/>
            </a:solidFill>
            <a:prstDash val="solid"/>
            <a:miter lim="32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sp>
        <p:nvSpPr>
          <p:cNvPr id="49" name="Google Shape;49;p6"/>
          <p:cNvSpPr/>
          <p:nvPr/>
        </p:nvSpPr>
        <p:spPr>
          <a:xfrm rot="3394465" flipH="1">
            <a:off x="3077084" y="3433218"/>
            <a:ext cx="8703343" cy="5558223"/>
          </a:xfrm>
          <a:custGeom>
            <a:avLst/>
            <a:gdLst/>
            <a:ahLst/>
            <a:cxnLst/>
            <a:rect l="l" t="t" r="r" b="b"/>
            <a:pathLst>
              <a:path w="87791" h="56068" extrusionOk="0">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6"/>
          <p:cNvSpPr/>
          <p:nvPr/>
        </p:nvSpPr>
        <p:spPr>
          <a:xfrm>
            <a:off x="5867027" y="-1243497"/>
            <a:ext cx="7065492" cy="5396392"/>
          </a:xfrm>
          <a:custGeom>
            <a:avLst/>
            <a:gdLst/>
            <a:ahLst/>
            <a:cxnLst/>
            <a:rect l="l" t="t" r="r" b="b"/>
            <a:pathLst>
              <a:path w="38799" h="29633" extrusionOk="0">
                <a:moveTo>
                  <a:pt x="24862" y="1"/>
                </a:moveTo>
                <a:cubicBezTo>
                  <a:pt x="17606" y="1"/>
                  <a:pt x="2522" y="6530"/>
                  <a:pt x="2408" y="6818"/>
                </a:cubicBezTo>
                <a:cubicBezTo>
                  <a:pt x="0" y="12908"/>
                  <a:pt x="709" y="23105"/>
                  <a:pt x="5362" y="28314"/>
                </a:cubicBezTo>
                <a:cubicBezTo>
                  <a:pt x="6190" y="29241"/>
                  <a:pt x="7638" y="29632"/>
                  <a:pt x="9471" y="29632"/>
                </a:cubicBezTo>
                <a:cubicBezTo>
                  <a:pt x="17936" y="29632"/>
                  <a:pt x="34625" y="21288"/>
                  <a:pt x="36508" y="18846"/>
                </a:cubicBezTo>
                <a:cubicBezTo>
                  <a:pt x="38798" y="15872"/>
                  <a:pt x="32779" y="1993"/>
                  <a:pt x="26923" y="249"/>
                </a:cubicBezTo>
                <a:cubicBezTo>
                  <a:pt x="26348" y="78"/>
                  <a:pt x="25651" y="1"/>
                  <a:pt x="24862" y="1"/>
                </a:cubicBezTo>
                <a:close/>
              </a:path>
            </a:pathLst>
          </a:custGeom>
          <a:solidFill>
            <a:schemeClr val="accent3">
              <a:alpha val="258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6"/>
          <p:cNvSpPr/>
          <p:nvPr/>
        </p:nvSpPr>
        <p:spPr>
          <a:xfrm rot="3952094">
            <a:off x="4978836" y="-32116"/>
            <a:ext cx="7826127" cy="2877868"/>
          </a:xfrm>
          <a:custGeom>
            <a:avLst/>
            <a:gdLst/>
            <a:ahLst/>
            <a:cxnLst/>
            <a:rect l="l" t="t" r="r" b="b"/>
            <a:pathLst>
              <a:path w="76674" h="28195" fill="none" extrusionOk="0">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w="28575" cap="flat" cmpd="sng">
            <a:solidFill>
              <a:schemeClr val="accent3"/>
            </a:solidFill>
            <a:prstDash val="solid"/>
            <a:miter lim="32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6"/>
          <p:cNvSpPr/>
          <p:nvPr/>
        </p:nvSpPr>
        <p:spPr>
          <a:xfrm rot="-649760" flipH="1">
            <a:off x="7075142" y="-713258"/>
            <a:ext cx="4974484" cy="1490372"/>
          </a:xfrm>
          <a:custGeom>
            <a:avLst/>
            <a:gdLst/>
            <a:ahLst/>
            <a:cxnLst/>
            <a:rect l="l" t="t" r="r" b="b"/>
            <a:pathLst>
              <a:path w="49165" h="14730" extrusionOk="0">
                <a:moveTo>
                  <a:pt x="10042" y="1"/>
                </a:moveTo>
                <a:cubicBezTo>
                  <a:pt x="7738" y="1"/>
                  <a:pt x="5495" y="326"/>
                  <a:pt x="4009" y="1712"/>
                </a:cubicBezTo>
                <a:cubicBezTo>
                  <a:pt x="1833" y="3743"/>
                  <a:pt x="1312" y="7198"/>
                  <a:pt x="759" y="9976"/>
                </a:cubicBezTo>
                <a:cubicBezTo>
                  <a:pt x="1" y="13802"/>
                  <a:pt x="5815" y="14642"/>
                  <a:pt x="11014" y="14723"/>
                </a:cubicBezTo>
                <a:cubicBezTo>
                  <a:pt x="11312" y="14728"/>
                  <a:pt x="11609" y="14730"/>
                  <a:pt x="11901" y="14730"/>
                </a:cubicBezTo>
                <a:cubicBezTo>
                  <a:pt x="14717" y="14730"/>
                  <a:pt x="17219" y="14537"/>
                  <a:pt x="18198" y="14531"/>
                </a:cubicBezTo>
                <a:cubicBezTo>
                  <a:pt x="20643" y="14515"/>
                  <a:pt x="23088" y="14508"/>
                  <a:pt x="25533" y="14508"/>
                </a:cubicBezTo>
                <a:cubicBezTo>
                  <a:pt x="31860" y="14508"/>
                  <a:pt x="38186" y="14553"/>
                  <a:pt x="44512" y="14593"/>
                </a:cubicBezTo>
                <a:cubicBezTo>
                  <a:pt x="44551" y="14593"/>
                  <a:pt x="44589" y="14594"/>
                  <a:pt x="44628" y="14594"/>
                </a:cubicBezTo>
                <a:cubicBezTo>
                  <a:pt x="45065" y="14594"/>
                  <a:pt x="45520" y="14568"/>
                  <a:pt x="45879" y="14323"/>
                </a:cubicBezTo>
                <a:cubicBezTo>
                  <a:pt x="46214" y="14095"/>
                  <a:pt x="46403" y="13708"/>
                  <a:pt x="46569" y="13337"/>
                </a:cubicBezTo>
                <a:cubicBezTo>
                  <a:pt x="47681" y="10865"/>
                  <a:pt x="49165" y="7692"/>
                  <a:pt x="48504" y="4911"/>
                </a:cubicBezTo>
                <a:cubicBezTo>
                  <a:pt x="47559" y="915"/>
                  <a:pt x="42091" y="691"/>
                  <a:pt x="37832" y="691"/>
                </a:cubicBezTo>
                <a:cubicBezTo>
                  <a:pt x="37295" y="691"/>
                  <a:pt x="36777" y="694"/>
                  <a:pt x="36289" y="694"/>
                </a:cubicBezTo>
                <a:cubicBezTo>
                  <a:pt x="35639" y="694"/>
                  <a:pt x="35044" y="688"/>
                  <a:pt x="34531" y="658"/>
                </a:cubicBezTo>
                <a:cubicBezTo>
                  <a:pt x="29340" y="361"/>
                  <a:pt x="24149" y="242"/>
                  <a:pt x="18952" y="242"/>
                </a:cubicBezTo>
                <a:cubicBezTo>
                  <a:pt x="17950" y="242"/>
                  <a:pt x="16949" y="246"/>
                  <a:pt x="15946" y="255"/>
                </a:cubicBezTo>
                <a:cubicBezTo>
                  <a:pt x="15904" y="255"/>
                  <a:pt x="15862" y="255"/>
                  <a:pt x="15819" y="255"/>
                </a:cubicBezTo>
                <a:cubicBezTo>
                  <a:pt x="14168" y="255"/>
                  <a:pt x="12081" y="1"/>
                  <a:pt x="10042" y="1"/>
                </a:cubicBezTo>
                <a:close/>
              </a:path>
            </a:pathLst>
          </a:custGeom>
          <a:solidFill>
            <a:schemeClr val="accent3">
              <a:alpha val="346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6"/>
          <p:cNvSpPr/>
          <p:nvPr/>
        </p:nvSpPr>
        <p:spPr>
          <a:xfrm rot="813319">
            <a:off x="-2477752" y="-3074323"/>
            <a:ext cx="6402109" cy="5689153"/>
          </a:xfrm>
          <a:custGeom>
            <a:avLst/>
            <a:gdLst/>
            <a:ahLst/>
            <a:cxnLst/>
            <a:rect l="l" t="t" r="r" b="b"/>
            <a:pathLst>
              <a:path w="31788" h="28248" extrusionOk="0">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alpha val="67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6"/>
          <p:cNvSpPr/>
          <p:nvPr/>
        </p:nvSpPr>
        <p:spPr>
          <a:xfrm rot="-10285603">
            <a:off x="-4701904" y="3752842"/>
            <a:ext cx="7471761" cy="4771864"/>
          </a:xfrm>
          <a:custGeom>
            <a:avLst/>
            <a:gdLst/>
            <a:ahLst/>
            <a:cxnLst/>
            <a:rect l="l" t="t" r="r" b="b"/>
            <a:pathLst>
              <a:path w="87791" h="56068" extrusionOk="0">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6"/>
          <p:cNvSpPr/>
          <p:nvPr/>
        </p:nvSpPr>
        <p:spPr>
          <a:xfrm rot="-7426355">
            <a:off x="-5557542" y="1132830"/>
            <a:ext cx="7826046" cy="2877838"/>
          </a:xfrm>
          <a:custGeom>
            <a:avLst/>
            <a:gdLst/>
            <a:ahLst/>
            <a:cxnLst/>
            <a:rect l="l" t="t" r="r" b="b"/>
            <a:pathLst>
              <a:path w="76674" h="28195" fill="none" extrusionOk="0">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w="28575" cap="flat" cmpd="sng">
            <a:solidFill>
              <a:schemeClr val="accent3"/>
            </a:solidFill>
            <a:prstDash val="solid"/>
            <a:miter lim="32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6"/>
          <p:cNvSpPr txBox="1">
            <a:spLocks noGrp="1"/>
          </p:cNvSpPr>
          <p:nvPr>
            <p:ph type="title"/>
          </p:nvPr>
        </p:nvSpPr>
        <p:spPr>
          <a:xfrm flipH="1">
            <a:off x="719925" y="437700"/>
            <a:ext cx="7704000" cy="6579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2800"/>
              <a:buNone/>
              <a:defRPr sz="3000">
                <a:latin typeface="Kulim Park"/>
                <a:ea typeface="Kulim Park"/>
                <a:cs typeface="Kulim Park"/>
                <a:sym typeface="Kulim Park"/>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7"/>
        <p:cNvGrpSpPr/>
        <p:nvPr/>
      </p:nvGrpSpPr>
      <p:grpSpPr>
        <a:xfrm>
          <a:off x="0" y="0"/>
          <a:ext cx="0" cy="0"/>
          <a:chOff x="0" y="0"/>
          <a:chExt cx="0" cy="0"/>
        </a:xfrm>
      </p:grpSpPr>
      <p:sp>
        <p:nvSpPr>
          <p:cNvPr id="58" name="Google Shape;58;p7"/>
          <p:cNvSpPr/>
          <p:nvPr/>
        </p:nvSpPr>
        <p:spPr>
          <a:xfrm rot="3394465" flipH="1">
            <a:off x="5041484" y="2286018"/>
            <a:ext cx="8703343" cy="5558223"/>
          </a:xfrm>
          <a:custGeom>
            <a:avLst/>
            <a:gdLst/>
            <a:ahLst/>
            <a:cxnLst/>
            <a:rect l="l" t="t" r="r" b="b"/>
            <a:pathLst>
              <a:path w="87791" h="56068" extrusionOk="0">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7"/>
          <p:cNvSpPr/>
          <p:nvPr/>
        </p:nvSpPr>
        <p:spPr>
          <a:xfrm rot="-10285603">
            <a:off x="7150321" y="-2266383"/>
            <a:ext cx="7471761" cy="4771864"/>
          </a:xfrm>
          <a:custGeom>
            <a:avLst/>
            <a:gdLst/>
            <a:ahLst/>
            <a:cxnLst/>
            <a:rect l="l" t="t" r="r" b="b"/>
            <a:pathLst>
              <a:path w="87791" h="56068" extrusionOk="0">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3">
              <a:alpha val="254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7"/>
          <p:cNvSpPr/>
          <p:nvPr/>
        </p:nvSpPr>
        <p:spPr>
          <a:xfrm rot="955394" flipH="1">
            <a:off x="1460861" y="-2197712"/>
            <a:ext cx="7826028" cy="2877832"/>
          </a:xfrm>
          <a:custGeom>
            <a:avLst/>
            <a:gdLst/>
            <a:ahLst/>
            <a:cxnLst/>
            <a:rect l="l" t="t" r="r" b="b"/>
            <a:pathLst>
              <a:path w="76674" h="28195" fill="none" extrusionOk="0">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w="28575" cap="flat" cmpd="sng">
            <a:solidFill>
              <a:schemeClr val="accent3"/>
            </a:solidFill>
            <a:prstDash val="solid"/>
            <a:miter lim="32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7"/>
          <p:cNvSpPr txBox="1">
            <a:spLocks noGrp="1"/>
          </p:cNvSpPr>
          <p:nvPr>
            <p:ph type="body" idx="1"/>
          </p:nvPr>
        </p:nvSpPr>
        <p:spPr>
          <a:xfrm>
            <a:off x="4572000" y="1369325"/>
            <a:ext cx="3850500" cy="3332700"/>
          </a:xfrm>
          <a:prstGeom prst="rect">
            <a:avLst/>
          </a:prstGeom>
        </p:spPr>
        <p:txBody>
          <a:bodyPr spcFirstLastPara="1" wrap="square" lIns="91425" tIns="91425" rIns="91425" bIns="91425" anchor="ctr" anchorCtr="0">
            <a:noAutofit/>
          </a:bodyPr>
          <a:lstStyle>
            <a:lvl1pPr marL="457200" lvl="0" indent="-330200" rtl="0">
              <a:lnSpc>
                <a:spcPct val="100000"/>
              </a:lnSpc>
              <a:spcBef>
                <a:spcPts val="0"/>
              </a:spcBef>
              <a:spcAft>
                <a:spcPts val="0"/>
              </a:spcAft>
              <a:buSzPts val="1600"/>
              <a:buFont typeface="Nunito Light"/>
              <a:buChar char="●"/>
              <a:defRPr sz="1400"/>
            </a:lvl1pPr>
            <a:lvl2pPr marL="914400" lvl="1" indent="-330200" rtl="0">
              <a:lnSpc>
                <a:spcPct val="100000"/>
              </a:lnSpc>
              <a:spcBef>
                <a:spcPts val="0"/>
              </a:spcBef>
              <a:spcAft>
                <a:spcPts val="0"/>
              </a:spcAft>
              <a:buSzPts val="1600"/>
              <a:buFont typeface="Nunito Light"/>
              <a:buChar char="○"/>
              <a:defRPr/>
            </a:lvl2pPr>
            <a:lvl3pPr marL="1371600" lvl="2" indent="-323850" rtl="0">
              <a:lnSpc>
                <a:spcPct val="100000"/>
              </a:lnSpc>
              <a:spcBef>
                <a:spcPts val="1600"/>
              </a:spcBef>
              <a:spcAft>
                <a:spcPts val="0"/>
              </a:spcAft>
              <a:buSzPts val="1500"/>
              <a:buFont typeface="Nunito Light"/>
              <a:buChar char="■"/>
              <a:defRPr/>
            </a:lvl3pPr>
            <a:lvl4pPr marL="1828800" lvl="3" indent="-323850" rtl="0">
              <a:lnSpc>
                <a:spcPct val="100000"/>
              </a:lnSpc>
              <a:spcBef>
                <a:spcPts val="1600"/>
              </a:spcBef>
              <a:spcAft>
                <a:spcPts val="0"/>
              </a:spcAft>
              <a:buSzPts val="1500"/>
              <a:buFont typeface="Nunito Light"/>
              <a:buChar char="●"/>
              <a:defRPr/>
            </a:lvl4pPr>
            <a:lvl5pPr marL="2286000" lvl="4" indent="-330200" rtl="0">
              <a:lnSpc>
                <a:spcPct val="100000"/>
              </a:lnSpc>
              <a:spcBef>
                <a:spcPts val="1600"/>
              </a:spcBef>
              <a:spcAft>
                <a:spcPts val="0"/>
              </a:spcAft>
              <a:buSzPts val="1600"/>
              <a:buFont typeface="Nunito Light"/>
              <a:buChar char="○"/>
              <a:defRPr/>
            </a:lvl5pPr>
            <a:lvl6pPr marL="2743200" lvl="5" indent="-330200" rtl="0">
              <a:lnSpc>
                <a:spcPct val="100000"/>
              </a:lnSpc>
              <a:spcBef>
                <a:spcPts val="1600"/>
              </a:spcBef>
              <a:spcAft>
                <a:spcPts val="0"/>
              </a:spcAft>
              <a:buSzPts val="1600"/>
              <a:buFont typeface="Nunito Light"/>
              <a:buChar char="■"/>
              <a:defRPr/>
            </a:lvl6pPr>
            <a:lvl7pPr marL="3200400" lvl="6" indent="-311150" rtl="0">
              <a:lnSpc>
                <a:spcPct val="100000"/>
              </a:lnSpc>
              <a:spcBef>
                <a:spcPts val="1600"/>
              </a:spcBef>
              <a:spcAft>
                <a:spcPts val="0"/>
              </a:spcAft>
              <a:buSzPts val="1300"/>
              <a:buFont typeface="Nunito Light"/>
              <a:buChar char="●"/>
              <a:defRPr/>
            </a:lvl7pPr>
            <a:lvl8pPr marL="3657600" lvl="7" indent="-311150" rtl="0">
              <a:lnSpc>
                <a:spcPct val="100000"/>
              </a:lnSpc>
              <a:spcBef>
                <a:spcPts val="1600"/>
              </a:spcBef>
              <a:spcAft>
                <a:spcPts val="0"/>
              </a:spcAft>
              <a:buSzPts val="1300"/>
              <a:buFont typeface="Nunito Light"/>
              <a:buChar char="○"/>
              <a:defRPr/>
            </a:lvl8pPr>
            <a:lvl9pPr marL="4114800" lvl="8" indent="-330200" rtl="0">
              <a:lnSpc>
                <a:spcPct val="100000"/>
              </a:lnSpc>
              <a:spcBef>
                <a:spcPts val="1600"/>
              </a:spcBef>
              <a:spcAft>
                <a:spcPts val="1600"/>
              </a:spcAft>
              <a:buSzPts val="1600"/>
              <a:buFont typeface="Nunito Light"/>
              <a:buChar char="■"/>
              <a:defRPr/>
            </a:lvl9pPr>
          </a:lstStyle>
          <a:p>
            <a:endParaRPr/>
          </a:p>
        </p:txBody>
      </p:sp>
      <p:sp>
        <p:nvSpPr>
          <p:cNvPr id="62" name="Google Shape;62;p7"/>
          <p:cNvSpPr txBox="1">
            <a:spLocks noGrp="1"/>
          </p:cNvSpPr>
          <p:nvPr>
            <p:ph type="title"/>
          </p:nvPr>
        </p:nvSpPr>
        <p:spPr>
          <a:xfrm>
            <a:off x="719925" y="437700"/>
            <a:ext cx="7704000" cy="6579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2800"/>
              <a:buNone/>
              <a:defRPr sz="3000">
                <a:latin typeface="Kulim Park"/>
                <a:ea typeface="Kulim Park"/>
                <a:cs typeface="Kulim Park"/>
                <a:sym typeface="Kulim Park"/>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3"/>
        <p:cNvGrpSpPr/>
        <p:nvPr/>
      </p:nvGrpSpPr>
      <p:grpSpPr>
        <a:xfrm>
          <a:off x="0" y="0"/>
          <a:ext cx="0" cy="0"/>
          <a:chOff x="0" y="0"/>
          <a:chExt cx="0" cy="0"/>
        </a:xfrm>
      </p:grpSpPr>
      <p:sp>
        <p:nvSpPr>
          <p:cNvPr id="74" name="Google Shape;74;p9"/>
          <p:cNvSpPr/>
          <p:nvPr/>
        </p:nvSpPr>
        <p:spPr>
          <a:xfrm rot="813319">
            <a:off x="-2477752" y="-3074323"/>
            <a:ext cx="6402109" cy="5689153"/>
          </a:xfrm>
          <a:custGeom>
            <a:avLst/>
            <a:gdLst/>
            <a:ahLst/>
            <a:cxnLst/>
            <a:rect l="l" t="t" r="r" b="b"/>
            <a:pathLst>
              <a:path w="31788" h="28248" extrusionOk="0">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alpha val="67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9"/>
          <p:cNvSpPr/>
          <p:nvPr/>
        </p:nvSpPr>
        <p:spPr>
          <a:xfrm rot="3394465" flipH="1">
            <a:off x="3077084" y="3433218"/>
            <a:ext cx="8703343" cy="5558223"/>
          </a:xfrm>
          <a:custGeom>
            <a:avLst/>
            <a:gdLst/>
            <a:ahLst/>
            <a:cxnLst/>
            <a:rect l="l" t="t" r="r" b="b"/>
            <a:pathLst>
              <a:path w="87791" h="56068" extrusionOk="0">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9"/>
          <p:cNvSpPr/>
          <p:nvPr/>
        </p:nvSpPr>
        <p:spPr>
          <a:xfrm>
            <a:off x="5867027" y="-1243497"/>
            <a:ext cx="7065492" cy="5396392"/>
          </a:xfrm>
          <a:custGeom>
            <a:avLst/>
            <a:gdLst/>
            <a:ahLst/>
            <a:cxnLst/>
            <a:rect l="l" t="t" r="r" b="b"/>
            <a:pathLst>
              <a:path w="38799" h="29633" extrusionOk="0">
                <a:moveTo>
                  <a:pt x="24862" y="1"/>
                </a:moveTo>
                <a:cubicBezTo>
                  <a:pt x="17606" y="1"/>
                  <a:pt x="2522" y="6530"/>
                  <a:pt x="2408" y="6818"/>
                </a:cubicBezTo>
                <a:cubicBezTo>
                  <a:pt x="0" y="12908"/>
                  <a:pt x="709" y="23105"/>
                  <a:pt x="5362" y="28314"/>
                </a:cubicBezTo>
                <a:cubicBezTo>
                  <a:pt x="6190" y="29241"/>
                  <a:pt x="7638" y="29632"/>
                  <a:pt x="9471" y="29632"/>
                </a:cubicBezTo>
                <a:cubicBezTo>
                  <a:pt x="17936" y="29632"/>
                  <a:pt x="34625" y="21288"/>
                  <a:pt x="36508" y="18846"/>
                </a:cubicBezTo>
                <a:cubicBezTo>
                  <a:pt x="38798" y="15872"/>
                  <a:pt x="32779" y="1993"/>
                  <a:pt x="26923" y="249"/>
                </a:cubicBezTo>
                <a:cubicBezTo>
                  <a:pt x="26348" y="78"/>
                  <a:pt x="25651" y="1"/>
                  <a:pt x="24862" y="1"/>
                </a:cubicBezTo>
                <a:close/>
              </a:path>
            </a:pathLst>
          </a:custGeom>
          <a:solidFill>
            <a:schemeClr val="accent3">
              <a:alpha val="254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9"/>
          <p:cNvSpPr/>
          <p:nvPr/>
        </p:nvSpPr>
        <p:spPr>
          <a:xfrm rot="3406877">
            <a:off x="3098060" y="-32126"/>
            <a:ext cx="7826090" cy="2877855"/>
          </a:xfrm>
          <a:custGeom>
            <a:avLst/>
            <a:gdLst/>
            <a:ahLst/>
            <a:cxnLst/>
            <a:rect l="l" t="t" r="r" b="b"/>
            <a:pathLst>
              <a:path w="76674" h="28195" fill="none" extrusionOk="0">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w="28575" cap="flat" cmpd="sng">
            <a:solidFill>
              <a:schemeClr val="accent3"/>
            </a:solidFill>
            <a:prstDash val="solid"/>
            <a:miter lim="32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9"/>
          <p:cNvSpPr/>
          <p:nvPr/>
        </p:nvSpPr>
        <p:spPr>
          <a:xfrm rot="-649760" flipH="1">
            <a:off x="7075142" y="-713258"/>
            <a:ext cx="4974484" cy="1490372"/>
          </a:xfrm>
          <a:custGeom>
            <a:avLst/>
            <a:gdLst/>
            <a:ahLst/>
            <a:cxnLst/>
            <a:rect l="l" t="t" r="r" b="b"/>
            <a:pathLst>
              <a:path w="49165" h="14730" extrusionOk="0">
                <a:moveTo>
                  <a:pt x="10042" y="1"/>
                </a:moveTo>
                <a:cubicBezTo>
                  <a:pt x="7738" y="1"/>
                  <a:pt x="5495" y="326"/>
                  <a:pt x="4009" y="1712"/>
                </a:cubicBezTo>
                <a:cubicBezTo>
                  <a:pt x="1833" y="3743"/>
                  <a:pt x="1312" y="7198"/>
                  <a:pt x="759" y="9976"/>
                </a:cubicBezTo>
                <a:cubicBezTo>
                  <a:pt x="1" y="13802"/>
                  <a:pt x="5815" y="14642"/>
                  <a:pt x="11014" y="14723"/>
                </a:cubicBezTo>
                <a:cubicBezTo>
                  <a:pt x="11312" y="14728"/>
                  <a:pt x="11609" y="14730"/>
                  <a:pt x="11901" y="14730"/>
                </a:cubicBezTo>
                <a:cubicBezTo>
                  <a:pt x="14717" y="14730"/>
                  <a:pt x="17219" y="14537"/>
                  <a:pt x="18198" y="14531"/>
                </a:cubicBezTo>
                <a:cubicBezTo>
                  <a:pt x="20643" y="14515"/>
                  <a:pt x="23088" y="14508"/>
                  <a:pt x="25533" y="14508"/>
                </a:cubicBezTo>
                <a:cubicBezTo>
                  <a:pt x="31860" y="14508"/>
                  <a:pt x="38186" y="14553"/>
                  <a:pt x="44512" y="14593"/>
                </a:cubicBezTo>
                <a:cubicBezTo>
                  <a:pt x="44551" y="14593"/>
                  <a:pt x="44589" y="14594"/>
                  <a:pt x="44628" y="14594"/>
                </a:cubicBezTo>
                <a:cubicBezTo>
                  <a:pt x="45065" y="14594"/>
                  <a:pt x="45520" y="14568"/>
                  <a:pt x="45879" y="14323"/>
                </a:cubicBezTo>
                <a:cubicBezTo>
                  <a:pt x="46214" y="14095"/>
                  <a:pt x="46403" y="13708"/>
                  <a:pt x="46569" y="13337"/>
                </a:cubicBezTo>
                <a:cubicBezTo>
                  <a:pt x="47681" y="10865"/>
                  <a:pt x="49165" y="7692"/>
                  <a:pt x="48504" y="4911"/>
                </a:cubicBezTo>
                <a:cubicBezTo>
                  <a:pt x="47559" y="915"/>
                  <a:pt x="42091" y="691"/>
                  <a:pt x="37832" y="691"/>
                </a:cubicBezTo>
                <a:cubicBezTo>
                  <a:pt x="37295" y="691"/>
                  <a:pt x="36777" y="694"/>
                  <a:pt x="36289" y="694"/>
                </a:cubicBezTo>
                <a:cubicBezTo>
                  <a:pt x="35639" y="694"/>
                  <a:pt x="35044" y="688"/>
                  <a:pt x="34531" y="658"/>
                </a:cubicBezTo>
                <a:cubicBezTo>
                  <a:pt x="29340" y="361"/>
                  <a:pt x="24149" y="242"/>
                  <a:pt x="18952" y="242"/>
                </a:cubicBezTo>
                <a:cubicBezTo>
                  <a:pt x="17950" y="242"/>
                  <a:pt x="16949" y="246"/>
                  <a:pt x="15946" y="255"/>
                </a:cubicBezTo>
                <a:cubicBezTo>
                  <a:pt x="15904" y="255"/>
                  <a:pt x="15862" y="255"/>
                  <a:pt x="15819" y="255"/>
                </a:cubicBezTo>
                <a:cubicBezTo>
                  <a:pt x="14168" y="255"/>
                  <a:pt x="12081" y="1"/>
                  <a:pt x="10042" y="1"/>
                </a:cubicBezTo>
                <a:close/>
              </a:path>
            </a:pathLst>
          </a:custGeom>
          <a:solidFill>
            <a:schemeClr val="accent3">
              <a:alpha val="346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9"/>
          <p:cNvSpPr/>
          <p:nvPr/>
        </p:nvSpPr>
        <p:spPr>
          <a:xfrm rot="-10285603">
            <a:off x="-4701904" y="3752842"/>
            <a:ext cx="7471761" cy="4771864"/>
          </a:xfrm>
          <a:custGeom>
            <a:avLst/>
            <a:gdLst/>
            <a:ahLst/>
            <a:cxnLst/>
            <a:rect l="l" t="t" r="r" b="b"/>
            <a:pathLst>
              <a:path w="87791" h="56068" extrusionOk="0">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9"/>
          <p:cNvSpPr/>
          <p:nvPr/>
        </p:nvSpPr>
        <p:spPr>
          <a:xfrm rot="-7426355">
            <a:off x="-5557542" y="1132830"/>
            <a:ext cx="7826046" cy="2877838"/>
          </a:xfrm>
          <a:custGeom>
            <a:avLst/>
            <a:gdLst/>
            <a:ahLst/>
            <a:cxnLst/>
            <a:rect l="l" t="t" r="r" b="b"/>
            <a:pathLst>
              <a:path w="76674" h="28195" fill="none" extrusionOk="0">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w="28575" cap="flat" cmpd="sng">
            <a:solidFill>
              <a:schemeClr val="accent3"/>
            </a:solidFill>
            <a:prstDash val="solid"/>
            <a:miter lim="32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9"/>
          <p:cNvSpPr txBox="1">
            <a:spLocks noGrp="1"/>
          </p:cNvSpPr>
          <p:nvPr>
            <p:ph type="title"/>
          </p:nvPr>
        </p:nvSpPr>
        <p:spPr>
          <a:xfrm>
            <a:off x="723300" y="1383125"/>
            <a:ext cx="4510500" cy="921900"/>
          </a:xfrm>
          <a:prstGeom prst="rect">
            <a:avLst/>
          </a:prstGeom>
        </p:spPr>
        <p:txBody>
          <a:bodyPr spcFirstLastPara="1" wrap="square" lIns="91425" tIns="91425" rIns="91425" bIns="91425" anchor="b" anchorCtr="0">
            <a:noAutofit/>
          </a:bodyPr>
          <a:lstStyle>
            <a:lvl1pPr lvl="0" algn="l" rtl="0">
              <a:spcBef>
                <a:spcPts val="0"/>
              </a:spcBef>
              <a:spcAft>
                <a:spcPts val="0"/>
              </a:spcAft>
              <a:buSzPts val="2800"/>
              <a:buNone/>
              <a:defRPr sz="5000">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2" name="Google Shape;82;p9"/>
          <p:cNvSpPr txBox="1">
            <a:spLocks noGrp="1"/>
          </p:cNvSpPr>
          <p:nvPr>
            <p:ph type="subTitle" idx="1"/>
          </p:nvPr>
        </p:nvSpPr>
        <p:spPr>
          <a:xfrm>
            <a:off x="723300" y="2328475"/>
            <a:ext cx="4359900" cy="1431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a:latin typeface="Manrope"/>
                <a:ea typeface="Manrope"/>
                <a:cs typeface="Manrope"/>
                <a:sym typeface="Manrop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6"/>
        </a:solidFill>
        <a:effectLst/>
      </p:bgPr>
    </p:bg>
    <p:spTree>
      <p:nvGrpSpPr>
        <p:cNvPr id="1" name="Shape 95"/>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header 1">
  <p:cSld name="CUSTOM_20">
    <p:spTree>
      <p:nvGrpSpPr>
        <p:cNvPr id="1" name="Shape 96"/>
        <p:cNvGrpSpPr/>
        <p:nvPr/>
      </p:nvGrpSpPr>
      <p:grpSpPr>
        <a:xfrm>
          <a:off x="0" y="0"/>
          <a:ext cx="0" cy="0"/>
          <a:chOff x="0" y="0"/>
          <a:chExt cx="0" cy="0"/>
        </a:xfrm>
      </p:grpSpPr>
      <p:sp>
        <p:nvSpPr>
          <p:cNvPr id="97" name="Google Shape;97;p13"/>
          <p:cNvSpPr/>
          <p:nvPr/>
        </p:nvSpPr>
        <p:spPr>
          <a:xfrm rot="-514371" flipH="1">
            <a:off x="4546199" y="581678"/>
            <a:ext cx="9471588" cy="6049060"/>
          </a:xfrm>
          <a:custGeom>
            <a:avLst/>
            <a:gdLst/>
            <a:ahLst/>
            <a:cxnLst/>
            <a:rect l="l" t="t" r="r" b="b"/>
            <a:pathLst>
              <a:path w="87791" h="56068" extrusionOk="0">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3"/>
          <p:cNvSpPr/>
          <p:nvPr/>
        </p:nvSpPr>
        <p:spPr>
          <a:xfrm rot="10800000">
            <a:off x="6590028" y="-1830528"/>
            <a:ext cx="5766771" cy="3682967"/>
          </a:xfrm>
          <a:custGeom>
            <a:avLst/>
            <a:gdLst/>
            <a:ahLst/>
            <a:cxnLst/>
            <a:rect l="l" t="t" r="r" b="b"/>
            <a:pathLst>
              <a:path w="87791" h="56068" extrusionOk="0">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dk2">
              <a:alpha val="1285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3"/>
          <p:cNvSpPr/>
          <p:nvPr/>
        </p:nvSpPr>
        <p:spPr>
          <a:xfrm rot="1051413">
            <a:off x="5372927" y="-597860"/>
            <a:ext cx="8200944" cy="3015698"/>
          </a:xfrm>
          <a:custGeom>
            <a:avLst/>
            <a:gdLst/>
            <a:ahLst/>
            <a:cxnLst/>
            <a:rect l="l" t="t" r="r" b="b"/>
            <a:pathLst>
              <a:path w="76674" h="28195" fill="none" extrusionOk="0">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w="28575" cap="flat" cmpd="sng">
            <a:solidFill>
              <a:schemeClr val="accent3"/>
            </a:solidFill>
            <a:prstDash val="solid"/>
            <a:miter lim="32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3"/>
          <p:cNvSpPr/>
          <p:nvPr/>
        </p:nvSpPr>
        <p:spPr>
          <a:xfrm rot="6697654">
            <a:off x="-3373442" y="-4867145"/>
            <a:ext cx="9416338" cy="6013774"/>
          </a:xfrm>
          <a:custGeom>
            <a:avLst/>
            <a:gdLst/>
            <a:ahLst/>
            <a:cxnLst/>
            <a:rect l="l" t="t" r="r" b="b"/>
            <a:pathLst>
              <a:path w="87791" h="56068" extrusionOk="0">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3"/>
          <p:cNvSpPr/>
          <p:nvPr/>
        </p:nvSpPr>
        <p:spPr>
          <a:xfrm rot="9986681" flipH="1">
            <a:off x="-4180552" y="1043048"/>
            <a:ext cx="6402109" cy="5689153"/>
          </a:xfrm>
          <a:custGeom>
            <a:avLst/>
            <a:gdLst/>
            <a:ahLst/>
            <a:cxnLst/>
            <a:rect l="l" t="t" r="r" b="b"/>
            <a:pathLst>
              <a:path w="31788" h="28248" extrusionOk="0">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alpha val="67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3"/>
          <p:cNvSpPr txBox="1">
            <a:spLocks noGrp="1"/>
          </p:cNvSpPr>
          <p:nvPr>
            <p:ph type="title"/>
          </p:nvPr>
        </p:nvSpPr>
        <p:spPr>
          <a:xfrm>
            <a:off x="3394963" y="1596925"/>
            <a:ext cx="3855600" cy="1610100"/>
          </a:xfrm>
          <a:prstGeom prst="rect">
            <a:avLst/>
          </a:prstGeom>
          <a:noFill/>
          <a:ln>
            <a:noFill/>
          </a:ln>
        </p:spPr>
        <p:txBody>
          <a:bodyPr spcFirstLastPara="1" wrap="square" lIns="91425" tIns="91425" rIns="91425" bIns="91425" anchor="b" anchorCtr="0">
            <a:noAutofit/>
          </a:bodyPr>
          <a:lstStyle>
            <a:lvl1pPr lvl="0" algn="l"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03" name="Google Shape;103;p13"/>
          <p:cNvSpPr txBox="1">
            <a:spLocks noGrp="1"/>
          </p:cNvSpPr>
          <p:nvPr>
            <p:ph type="title" idx="2" hasCustomPrompt="1"/>
          </p:nvPr>
        </p:nvSpPr>
        <p:spPr>
          <a:xfrm>
            <a:off x="1893438" y="1677639"/>
            <a:ext cx="1498200" cy="1123500"/>
          </a:xfrm>
          <a:prstGeom prst="rect">
            <a:avLst/>
          </a:prstGeom>
          <a:noFill/>
          <a:ln>
            <a:noFill/>
          </a:ln>
        </p:spPr>
        <p:txBody>
          <a:bodyPr spcFirstLastPara="1" wrap="square" lIns="91425" tIns="91425" rIns="91425" bIns="91425" anchor="b" anchorCtr="0">
            <a:noAutofit/>
          </a:bodyPr>
          <a:lstStyle>
            <a:lvl1pPr lvl="0" algn="l" rtl="0">
              <a:spcBef>
                <a:spcPts val="0"/>
              </a:spcBef>
              <a:spcAft>
                <a:spcPts val="0"/>
              </a:spcAft>
              <a:buSzPts val="6000"/>
              <a:buNone/>
              <a:defRPr sz="7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4" name="Google Shape;104;p13"/>
          <p:cNvSpPr txBox="1">
            <a:spLocks noGrp="1"/>
          </p:cNvSpPr>
          <p:nvPr>
            <p:ph type="subTitle" idx="1"/>
          </p:nvPr>
        </p:nvSpPr>
        <p:spPr>
          <a:xfrm>
            <a:off x="3394963" y="3246489"/>
            <a:ext cx="2752500" cy="7194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05" name="Google Shape;105;p13"/>
          <p:cNvSpPr/>
          <p:nvPr/>
        </p:nvSpPr>
        <p:spPr>
          <a:xfrm rot="10800000" flipH="1">
            <a:off x="779327" y="3478782"/>
            <a:ext cx="7065492" cy="5396392"/>
          </a:xfrm>
          <a:custGeom>
            <a:avLst/>
            <a:gdLst/>
            <a:ahLst/>
            <a:cxnLst/>
            <a:rect l="l" t="t" r="r" b="b"/>
            <a:pathLst>
              <a:path w="38799" h="29633" extrusionOk="0">
                <a:moveTo>
                  <a:pt x="24862" y="1"/>
                </a:moveTo>
                <a:cubicBezTo>
                  <a:pt x="17606" y="1"/>
                  <a:pt x="2522" y="6530"/>
                  <a:pt x="2408" y="6818"/>
                </a:cubicBezTo>
                <a:cubicBezTo>
                  <a:pt x="0" y="12908"/>
                  <a:pt x="709" y="23105"/>
                  <a:pt x="5362" y="28314"/>
                </a:cubicBezTo>
                <a:cubicBezTo>
                  <a:pt x="6190" y="29241"/>
                  <a:pt x="7638" y="29632"/>
                  <a:pt x="9471" y="29632"/>
                </a:cubicBezTo>
                <a:cubicBezTo>
                  <a:pt x="17936" y="29632"/>
                  <a:pt x="34625" y="21288"/>
                  <a:pt x="36508" y="18846"/>
                </a:cubicBezTo>
                <a:cubicBezTo>
                  <a:pt x="38798" y="15872"/>
                  <a:pt x="32779" y="1993"/>
                  <a:pt x="26923" y="249"/>
                </a:cubicBezTo>
                <a:cubicBezTo>
                  <a:pt x="26348" y="78"/>
                  <a:pt x="25651" y="1"/>
                  <a:pt x="24862" y="1"/>
                </a:cubicBezTo>
                <a:close/>
              </a:path>
            </a:pathLst>
          </a:custGeom>
          <a:solidFill>
            <a:schemeClr val="accent3">
              <a:alpha val="254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1075" y="438900"/>
            <a:ext cx="7698600" cy="572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dk1"/>
              </a:buClr>
              <a:buSzPts val="2800"/>
              <a:buFont typeface="Kulim Park"/>
              <a:buNone/>
              <a:defRPr sz="2800">
                <a:solidFill>
                  <a:schemeClr val="dk1"/>
                </a:solidFill>
                <a:latin typeface="Kulim Park"/>
                <a:ea typeface="Kulim Park"/>
                <a:cs typeface="Kulim Park"/>
                <a:sym typeface="Kulim Park"/>
              </a:defRPr>
            </a:lvl1pPr>
            <a:lvl2pPr lvl="1" rtl="0">
              <a:spcBef>
                <a:spcPts val="0"/>
              </a:spcBef>
              <a:spcAft>
                <a:spcPts val="0"/>
              </a:spcAft>
              <a:buClr>
                <a:schemeClr val="dk1"/>
              </a:buClr>
              <a:buSzPts val="3500"/>
              <a:buFont typeface="Kulim Park"/>
              <a:buNone/>
              <a:defRPr sz="3500">
                <a:solidFill>
                  <a:schemeClr val="dk1"/>
                </a:solidFill>
                <a:latin typeface="Kulim Park"/>
                <a:ea typeface="Kulim Park"/>
                <a:cs typeface="Kulim Park"/>
                <a:sym typeface="Kulim Park"/>
              </a:defRPr>
            </a:lvl2pPr>
            <a:lvl3pPr lvl="2" rtl="0">
              <a:spcBef>
                <a:spcPts val="0"/>
              </a:spcBef>
              <a:spcAft>
                <a:spcPts val="0"/>
              </a:spcAft>
              <a:buClr>
                <a:schemeClr val="dk1"/>
              </a:buClr>
              <a:buSzPts val="3500"/>
              <a:buFont typeface="Kulim Park"/>
              <a:buNone/>
              <a:defRPr sz="3500">
                <a:solidFill>
                  <a:schemeClr val="dk1"/>
                </a:solidFill>
                <a:latin typeface="Kulim Park"/>
                <a:ea typeface="Kulim Park"/>
                <a:cs typeface="Kulim Park"/>
                <a:sym typeface="Kulim Park"/>
              </a:defRPr>
            </a:lvl3pPr>
            <a:lvl4pPr lvl="3" rtl="0">
              <a:spcBef>
                <a:spcPts val="0"/>
              </a:spcBef>
              <a:spcAft>
                <a:spcPts val="0"/>
              </a:spcAft>
              <a:buClr>
                <a:schemeClr val="dk1"/>
              </a:buClr>
              <a:buSzPts val="3500"/>
              <a:buFont typeface="Kulim Park"/>
              <a:buNone/>
              <a:defRPr sz="3500">
                <a:solidFill>
                  <a:schemeClr val="dk1"/>
                </a:solidFill>
                <a:latin typeface="Kulim Park"/>
                <a:ea typeface="Kulim Park"/>
                <a:cs typeface="Kulim Park"/>
                <a:sym typeface="Kulim Park"/>
              </a:defRPr>
            </a:lvl4pPr>
            <a:lvl5pPr lvl="4" rtl="0">
              <a:spcBef>
                <a:spcPts val="0"/>
              </a:spcBef>
              <a:spcAft>
                <a:spcPts val="0"/>
              </a:spcAft>
              <a:buClr>
                <a:schemeClr val="dk1"/>
              </a:buClr>
              <a:buSzPts val="3500"/>
              <a:buFont typeface="Kulim Park"/>
              <a:buNone/>
              <a:defRPr sz="3500">
                <a:solidFill>
                  <a:schemeClr val="dk1"/>
                </a:solidFill>
                <a:latin typeface="Kulim Park"/>
                <a:ea typeface="Kulim Park"/>
                <a:cs typeface="Kulim Park"/>
                <a:sym typeface="Kulim Park"/>
              </a:defRPr>
            </a:lvl5pPr>
            <a:lvl6pPr lvl="5" rtl="0">
              <a:spcBef>
                <a:spcPts val="0"/>
              </a:spcBef>
              <a:spcAft>
                <a:spcPts val="0"/>
              </a:spcAft>
              <a:buClr>
                <a:schemeClr val="dk1"/>
              </a:buClr>
              <a:buSzPts val="3500"/>
              <a:buFont typeface="Kulim Park"/>
              <a:buNone/>
              <a:defRPr sz="3500">
                <a:solidFill>
                  <a:schemeClr val="dk1"/>
                </a:solidFill>
                <a:latin typeface="Kulim Park"/>
                <a:ea typeface="Kulim Park"/>
                <a:cs typeface="Kulim Park"/>
                <a:sym typeface="Kulim Park"/>
              </a:defRPr>
            </a:lvl6pPr>
            <a:lvl7pPr lvl="6" rtl="0">
              <a:spcBef>
                <a:spcPts val="0"/>
              </a:spcBef>
              <a:spcAft>
                <a:spcPts val="0"/>
              </a:spcAft>
              <a:buClr>
                <a:schemeClr val="dk1"/>
              </a:buClr>
              <a:buSzPts val="3500"/>
              <a:buFont typeface="Kulim Park"/>
              <a:buNone/>
              <a:defRPr sz="3500">
                <a:solidFill>
                  <a:schemeClr val="dk1"/>
                </a:solidFill>
                <a:latin typeface="Kulim Park"/>
                <a:ea typeface="Kulim Park"/>
                <a:cs typeface="Kulim Park"/>
                <a:sym typeface="Kulim Park"/>
              </a:defRPr>
            </a:lvl7pPr>
            <a:lvl8pPr lvl="7" rtl="0">
              <a:spcBef>
                <a:spcPts val="0"/>
              </a:spcBef>
              <a:spcAft>
                <a:spcPts val="0"/>
              </a:spcAft>
              <a:buClr>
                <a:schemeClr val="dk1"/>
              </a:buClr>
              <a:buSzPts val="3500"/>
              <a:buFont typeface="Kulim Park"/>
              <a:buNone/>
              <a:defRPr sz="3500">
                <a:solidFill>
                  <a:schemeClr val="dk1"/>
                </a:solidFill>
                <a:latin typeface="Kulim Park"/>
                <a:ea typeface="Kulim Park"/>
                <a:cs typeface="Kulim Park"/>
                <a:sym typeface="Kulim Park"/>
              </a:defRPr>
            </a:lvl8pPr>
            <a:lvl9pPr lvl="8" rtl="0">
              <a:spcBef>
                <a:spcPts val="0"/>
              </a:spcBef>
              <a:spcAft>
                <a:spcPts val="0"/>
              </a:spcAft>
              <a:buClr>
                <a:schemeClr val="dk1"/>
              </a:buClr>
              <a:buSzPts val="3500"/>
              <a:buFont typeface="Kulim Park"/>
              <a:buNone/>
              <a:defRPr sz="3500">
                <a:solidFill>
                  <a:schemeClr val="dk1"/>
                </a:solidFill>
                <a:latin typeface="Kulim Park"/>
                <a:ea typeface="Kulim Park"/>
                <a:cs typeface="Kulim Park"/>
                <a:sym typeface="Kulim Park"/>
              </a:defRPr>
            </a:lvl9pPr>
          </a:lstStyle>
          <a:p>
            <a:endParaRPr/>
          </a:p>
        </p:txBody>
      </p:sp>
      <p:sp>
        <p:nvSpPr>
          <p:cNvPr id="7" name="Google Shape;7;p1"/>
          <p:cNvSpPr txBox="1">
            <a:spLocks noGrp="1"/>
          </p:cNvSpPr>
          <p:nvPr>
            <p:ph type="body" idx="1"/>
          </p:nvPr>
        </p:nvSpPr>
        <p:spPr>
          <a:xfrm>
            <a:off x="721075" y="1351868"/>
            <a:ext cx="7701900" cy="3247500"/>
          </a:xfrm>
          <a:prstGeom prst="rect">
            <a:avLst/>
          </a:prstGeom>
          <a:noFill/>
          <a:ln>
            <a:noFill/>
          </a:ln>
        </p:spPr>
        <p:txBody>
          <a:bodyPr spcFirstLastPara="1" wrap="square" lIns="91425" tIns="91425" rIns="91425" bIns="91425" anchor="t" anchorCtr="0">
            <a:noAutofit/>
          </a:bodyPr>
          <a:lstStyle>
            <a:lvl1pPr marL="457200" lvl="0" indent="-330200">
              <a:lnSpc>
                <a:spcPct val="100000"/>
              </a:lnSpc>
              <a:spcBef>
                <a:spcPts val="0"/>
              </a:spcBef>
              <a:spcAft>
                <a:spcPts val="0"/>
              </a:spcAft>
              <a:buClr>
                <a:schemeClr val="dk1"/>
              </a:buClr>
              <a:buSzPts val="1600"/>
              <a:buFont typeface="Manrope"/>
              <a:buChar char="●"/>
              <a:defRPr sz="1600">
                <a:solidFill>
                  <a:schemeClr val="dk1"/>
                </a:solidFill>
                <a:latin typeface="Manrope"/>
                <a:ea typeface="Manrope"/>
                <a:cs typeface="Manrope"/>
                <a:sym typeface="Manrope"/>
              </a:defRPr>
            </a:lvl1pPr>
            <a:lvl2pPr marL="914400" lvl="1" indent="-330200">
              <a:lnSpc>
                <a:spcPct val="100000"/>
              </a:lnSpc>
              <a:spcBef>
                <a:spcPts val="0"/>
              </a:spcBef>
              <a:spcAft>
                <a:spcPts val="0"/>
              </a:spcAft>
              <a:buClr>
                <a:schemeClr val="dk1"/>
              </a:buClr>
              <a:buSzPts val="1600"/>
              <a:buFont typeface="Manrope"/>
              <a:buChar char="○"/>
              <a:defRPr sz="1600">
                <a:solidFill>
                  <a:schemeClr val="dk1"/>
                </a:solidFill>
                <a:latin typeface="Manrope"/>
                <a:ea typeface="Manrope"/>
                <a:cs typeface="Manrope"/>
                <a:sym typeface="Manrope"/>
              </a:defRPr>
            </a:lvl2pPr>
            <a:lvl3pPr marL="1371600" lvl="2" indent="-330200">
              <a:lnSpc>
                <a:spcPct val="100000"/>
              </a:lnSpc>
              <a:spcBef>
                <a:spcPts val="0"/>
              </a:spcBef>
              <a:spcAft>
                <a:spcPts val="0"/>
              </a:spcAft>
              <a:buClr>
                <a:schemeClr val="dk1"/>
              </a:buClr>
              <a:buSzPts val="1600"/>
              <a:buFont typeface="Manrope"/>
              <a:buChar char="■"/>
              <a:defRPr sz="1600">
                <a:solidFill>
                  <a:schemeClr val="dk1"/>
                </a:solidFill>
                <a:latin typeface="Manrope"/>
                <a:ea typeface="Manrope"/>
                <a:cs typeface="Manrope"/>
                <a:sym typeface="Manrope"/>
              </a:defRPr>
            </a:lvl3pPr>
            <a:lvl4pPr marL="1828800" lvl="3" indent="-330200">
              <a:lnSpc>
                <a:spcPct val="100000"/>
              </a:lnSpc>
              <a:spcBef>
                <a:spcPts val="0"/>
              </a:spcBef>
              <a:spcAft>
                <a:spcPts val="0"/>
              </a:spcAft>
              <a:buClr>
                <a:schemeClr val="dk1"/>
              </a:buClr>
              <a:buSzPts val="1600"/>
              <a:buFont typeface="Manrope"/>
              <a:buChar char="●"/>
              <a:defRPr sz="1600">
                <a:solidFill>
                  <a:schemeClr val="dk1"/>
                </a:solidFill>
                <a:latin typeface="Manrope"/>
                <a:ea typeface="Manrope"/>
                <a:cs typeface="Manrope"/>
                <a:sym typeface="Manrope"/>
              </a:defRPr>
            </a:lvl4pPr>
            <a:lvl5pPr marL="2286000" lvl="4" indent="-330200">
              <a:lnSpc>
                <a:spcPct val="100000"/>
              </a:lnSpc>
              <a:spcBef>
                <a:spcPts val="0"/>
              </a:spcBef>
              <a:spcAft>
                <a:spcPts val="0"/>
              </a:spcAft>
              <a:buClr>
                <a:schemeClr val="dk1"/>
              </a:buClr>
              <a:buSzPts val="1600"/>
              <a:buFont typeface="Manrope"/>
              <a:buChar char="○"/>
              <a:defRPr sz="1600">
                <a:solidFill>
                  <a:schemeClr val="dk1"/>
                </a:solidFill>
                <a:latin typeface="Manrope"/>
                <a:ea typeface="Manrope"/>
                <a:cs typeface="Manrope"/>
                <a:sym typeface="Manrope"/>
              </a:defRPr>
            </a:lvl5pPr>
            <a:lvl6pPr marL="2743200" lvl="5" indent="-330200">
              <a:lnSpc>
                <a:spcPct val="100000"/>
              </a:lnSpc>
              <a:spcBef>
                <a:spcPts val="0"/>
              </a:spcBef>
              <a:spcAft>
                <a:spcPts val="0"/>
              </a:spcAft>
              <a:buClr>
                <a:schemeClr val="dk1"/>
              </a:buClr>
              <a:buSzPts val="1600"/>
              <a:buFont typeface="Manrope"/>
              <a:buChar char="■"/>
              <a:defRPr sz="1600">
                <a:solidFill>
                  <a:schemeClr val="dk1"/>
                </a:solidFill>
                <a:latin typeface="Manrope"/>
                <a:ea typeface="Manrope"/>
                <a:cs typeface="Manrope"/>
                <a:sym typeface="Manrope"/>
              </a:defRPr>
            </a:lvl6pPr>
            <a:lvl7pPr marL="3200400" lvl="6" indent="-330200">
              <a:lnSpc>
                <a:spcPct val="100000"/>
              </a:lnSpc>
              <a:spcBef>
                <a:spcPts val="0"/>
              </a:spcBef>
              <a:spcAft>
                <a:spcPts val="0"/>
              </a:spcAft>
              <a:buClr>
                <a:schemeClr val="dk1"/>
              </a:buClr>
              <a:buSzPts val="1600"/>
              <a:buFont typeface="Manrope"/>
              <a:buChar char="●"/>
              <a:defRPr sz="1600">
                <a:solidFill>
                  <a:schemeClr val="dk1"/>
                </a:solidFill>
                <a:latin typeface="Manrope"/>
                <a:ea typeface="Manrope"/>
                <a:cs typeface="Manrope"/>
                <a:sym typeface="Manrope"/>
              </a:defRPr>
            </a:lvl7pPr>
            <a:lvl8pPr marL="3657600" lvl="7" indent="-330200">
              <a:lnSpc>
                <a:spcPct val="100000"/>
              </a:lnSpc>
              <a:spcBef>
                <a:spcPts val="0"/>
              </a:spcBef>
              <a:spcAft>
                <a:spcPts val="0"/>
              </a:spcAft>
              <a:buClr>
                <a:schemeClr val="dk1"/>
              </a:buClr>
              <a:buSzPts val="1600"/>
              <a:buFont typeface="Manrope"/>
              <a:buChar char="○"/>
              <a:defRPr sz="1600">
                <a:solidFill>
                  <a:schemeClr val="dk1"/>
                </a:solidFill>
                <a:latin typeface="Manrope"/>
                <a:ea typeface="Manrope"/>
                <a:cs typeface="Manrope"/>
                <a:sym typeface="Manrope"/>
              </a:defRPr>
            </a:lvl8pPr>
            <a:lvl9pPr marL="4114800" lvl="8" indent="-330200">
              <a:lnSpc>
                <a:spcPct val="100000"/>
              </a:lnSpc>
              <a:spcBef>
                <a:spcPts val="0"/>
              </a:spcBef>
              <a:spcAft>
                <a:spcPts val="0"/>
              </a:spcAft>
              <a:buClr>
                <a:schemeClr val="dk1"/>
              </a:buClr>
              <a:buSzPts val="1600"/>
              <a:buFont typeface="Manrope"/>
              <a:buChar char="■"/>
              <a:defRPr sz="1600">
                <a:solidFill>
                  <a:schemeClr val="dk1"/>
                </a:solidFill>
                <a:latin typeface="Manrope"/>
                <a:ea typeface="Manrope"/>
                <a:cs typeface="Manrope"/>
                <a:sym typeface="Manrop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5" r:id="rId7"/>
    <p:sldLayoutId id="2147483658" r:id="rId8"/>
    <p:sldLayoutId id="2147483659" r:id="rId9"/>
    <p:sldLayoutId id="2147483662" r:id="rId10"/>
    <p:sldLayoutId id="2147483663" r:id="rId11"/>
    <p:sldLayoutId id="2147483666" r:id="rId12"/>
    <p:sldLayoutId id="2147483669" r:id="rId13"/>
    <p:sldLayoutId id="2147483671" r:id="rId14"/>
    <p:sldLayoutId id="2147483672" r:id="rId15"/>
    <p:sldLayoutId id="2147483678" r:id="rId16"/>
    <p:sldLayoutId id="2147483680" r:id="rId17"/>
    <p:sldLayoutId id="2147483681" r:id="rId18"/>
    <p:sldLayoutId id="2147483694" r:id="rId19"/>
    <p:sldLayoutId id="2147483695" r:id="rId20"/>
    <p:sldLayoutId id="2147483696" r:id="rId21"/>
    <p:sldLayoutId id="2147483697" r:id="rId2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9.xml"/><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17.xml"/><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51"/>
        <p:cNvGrpSpPr/>
        <p:nvPr/>
      </p:nvGrpSpPr>
      <p:grpSpPr>
        <a:xfrm>
          <a:off x="0" y="0"/>
          <a:ext cx="0" cy="0"/>
          <a:chOff x="0" y="0"/>
          <a:chExt cx="0" cy="0"/>
        </a:xfrm>
      </p:grpSpPr>
      <p:sp>
        <p:nvSpPr>
          <p:cNvPr id="8" name="TextBox 7">
            <a:extLst>
              <a:ext uri="{FF2B5EF4-FFF2-40B4-BE49-F238E27FC236}">
                <a16:creationId xmlns:a16="http://schemas.microsoft.com/office/drawing/2014/main" id="{531D4F75-67D5-4D71-B5E4-915E8DF4F44C}"/>
              </a:ext>
            </a:extLst>
          </p:cNvPr>
          <p:cNvSpPr txBox="1"/>
          <p:nvPr/>
        </p:nvSpPr>
        <p:spPr>
          <a:xfrm>
            <a:off x="2267069" y="267494"/>
            <a:ext cx="4609863" cy="738664"/>
          </a:xfrm>
          <a:prstGeom prst="rect">
            <a:avLst/>
          </a:prstGeom>
          <a:noFill/>
        </p:spPr>
        <p:txBody>
          <a:bodyPr wrap="square" rtlCol="0">
            <a:spAutoFit/>
          </a:bodyPr>
          <a:lstStyle/>
          <a:p>
            <a:pPr algn="ctr"/>
            <a:r>
              <a:rPr lang="en-US" dirty="0">
                <a:latin typeface="+mj-lt"/>
                <a:cs typeface="Arial" panose="020B0604020202020204" pitchFamily="34" charset="0"/>
              </a:rPr>
              <a:t>TRƯỜNG</a:t>
            </a:r>
            <a:r>
              <a:rPr lang="en-US" dirty="0">
                <a:latin typeface="+mj-lt"/>
              </a:rPr>
              <a:t> ĐẠI HỌC TRÀ VINH</a:t>
            </a:r>
          </a:p>
          <a:p>
            <a:pPr algn="ctr"/>
            <a:r>
              <a:rPr lang="en-US" dirty="0">
                <a:latin typeface="+mj-lt"/>
              </a:rPr>
              <a:t>KHOA KỸ THUẬT VÀ CÔNG NGHỆ</a:t>
            </a:r>
          </a:p>
          <a:p>
            <a:pPr algn="ctr"/>
            <a:r>
              <a:rPr lang="en-US" b="1" dirty="0">
                <a:latin typeface="+mj-lt"/>
              </a:rPr>
              <a:t>BỘ MÔN CÔNG NGHỆ THÔNG TIN</a:t>
            </a:r>
          </a:p>
        </p:txBody>
      </p:sp>
      <p:pic>
        <p:nvPicPr>
          <p:cNvPr id="9" name="Picture 4" descr="Trao đổi hợp tác với các chuyên gia tại trường Đại học Trà Vinh.">
            <a:extLst>
              <a:ext uri="{FF2B5EF4-FFF2-40B4-BE49-F238E27FC236}">
                <a16:creationId xmlns:a16="http://schemas.microsoft.com/office/drawing/2014/main" id="{0AE5D2CA-2499-4FD2-AF18-641D5B98E51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33931" y="1059582"/>
            <a:ext cx="676139" cy="676139"/>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D81B5779-0670-46A4-AC20-B8088BCF9119}"/>
              </a:ext>
            </a:extLst>
          </p:cNvPr>
          <p:cNvSpPr txBox="1"/>
          <p:nvPr/>
        </p:nvSpPr>
        <p:spPr>
          <a:xfrm>
            <a:off x="1670634" y="1822231"/>
            <a:ext cx="5802732" cy="416011"/>
          </a:xfrm>
          <a:prstGeom prst="rect">
            <a:avLst/>
          </a:prstGeom>
          <a:noFill/>
        </p:spPr>
        <p:txBody>
          <a:bodyPr wrap="square" rtlCol="0">
            <a:spAutoFit/>
          </a:bodyPr>
          <a:lstStyle/>
          <a:p>
            <a:pPr algn="ctr">
              <a:lnSpc>
                <a:spcPct val="150000"/>
              </a:lnSpc>
            </a:pPr>
            <a:r>
              <a:rPr lang="en-US" sz="1600" b="1" dirty="0">
                <a:solidFill>
                  <a:srgbClr val="FF0000"/>
                </a:solidFill>
                <a:latin typeface="+mj-lt"/>
              </a:rPr>
              <a:t>BÁO CÁO ĐỒ ÁN THỰC TẬP CƠ SỞ NGÀNH</a:t>
            </a:r>
          </a:p>
        </p:txBody>
      </p:sp>
      <p:sp>
        <p:nvSpPr>
          <p:cNvPr id="11" name="TextBox 10">
            <a:extLst>
              <a:ext uri="{FF2B5EF4-FFF2-40B4-BE49-F238E27FC236}">
                <a16:creationId xmlns:a16="http://schemas.microsoft.com/office/drawing/2014/main" id="{72FCD347-578E-403E-9310-FFA40926E7A1}"/>
              </a:ext>
            </a:extLst>
          </p:cNvPr>
          <p:cNvSpPr txBox="1"/>
          <p:nvPr/>
        </p:nvSpPr>
        <p:spPr>
          <a:xfrm>
            <a:off x="610326" y="2233241"/>
            <a:ext cx="7923345" cy="918200"/>
          </a:xfrm>
          <a:prstGeom prst="rect">
            <a:avLst/>
          </a:prstGeom>
          <a:noFill/>
        </p:spPr>
        <p:txBody>
          <a:bodyPr wrap="square" rtlCol="0">
            <a:spAutoFit/>
          </a:bodyPr>
          <a:lstStyle/>
          <a:p>
            <a:pPr algn="ctr">
              <a:lnSpc>
                <a:spcPct val="150000"/>
              </a:lnSpc>
              <a:spcAft>
                <a:spcPts val="800"/>
              </a:spcAft>
            </a:pPr>
            <a:r>
              <a:rPr lang="en-US" sz="2000" dirty="0">
                <a:latin typeface="+mj-lt"/>
              </a:rPr>
              <a:t> </a:t>
            </a:r>
            <a:r>
              <a:rPr lang="en-US" sz="1800" b="1" dirty="0">
                <a:effectLst/>
                <a:latin typeface="+mj-lt"/>
                <a:ea typeface="SimSun" panose="02010600030101010101" pitchFamily="2" charset="-122"/>
                <a:cs typeface="Times New Roman" panose="02020603050405020304" pitchFamily="18" charset="0"/>
              </a:rPr>
              <a:t>TÌM HIỂU LARAVEL FRAMEWORK VÀ XÂY DỰNG WEBSITE TRA CỨU THÔNG TIN DU LỊCH TRÊN ĐỊA BÀN ĐỒNG BẰNG SÔNG CỬU LONG</a:t>
            </a:r>
            <a:endParaRPr lang="en-US" sz="1800" dirty="0">
              <a:effectLst/>
              <a:latin typeface="+mj-lt"/>
              <a:ea typeface="SimSun" panose="02010600030101010101" pitchFamily="2" charset="-122"/>
              <a:cs typeface="Times New Roman" panose="02020603050405020304" pitchFamily="18" charset="0"/>
            </a:endParaRPr>
          </a:p>
        </p:txBody>
      </p:sp>
      <p:sp>
        <p:nvSpPr>
          <p:cNvPr id="12" name="TextBox 11">
            <a:extLst>
              <a:ext uri="{FF2B5EF4-FFF2-40B4-BE49-F238E27FC236}">
                <a16:creationId xmlns:a16="http://schemas.microsoft.com/office/drawing/2014/main" id="{E7722061-F545-4745-BF8D-10DA71FC0670}"/>
              </a:ext>
            </a:extLst>
          </p:cNvPr>
          <p:cNvSpPr txBox="1"/>
          <p:nvPr/>
        </p:nvSpPr>
        <p:spPr>
          <a:xfrm>
            <a:off x="5004049" y="3364075"/>
            <a:ext cx="4032447" cy="1017458"/>
          </a:xfrm>
          <a:prstGeom prst="rect">
            <a:avLst/>
          </a:prstGeom>
          <a:noFill/>
        </p:spPr>
        <p:txBody>
          <a:bodyPr wrap="square" rtlCol="0">
            <a:spAutoFit/>
          </a:bodyPr>
          <a:lstStyle/>
          <a:p>
            <a:pPr>
              <a:lnSpc>
                <a:spcPct val="150000"/>
              </a:lnSpc>
            </a:pPr>
            <a:r>
              <a:rPr lang="en-US" dirty="0">
                <a:latin typeface="+mj-lt"/>
              </a:rPr>
              <a:t>GVHD: </a:t>
            </a:r>
            <a:r>
              <a:rPr lang="en-US" dirty="0" err="1">
                <a:latin typeface="+mj-lt"/>
              </a:rPr>
              <a:t>ThS</a:t>
            </a:r>
            <a:r>
              <a:rPr lang="en-US" dirty="0">
                <a:latin typeface="+mj-lt"/>
              </a:rPr>
              <a:t>. </a:t>
            </a:r>
            <a:r>
              <a:rPr lang="en-US" dirty="0" err="1">
                <a:latin typeface="+mj-lt"/>
              </a:rPr>
              <a:t>Nguyễn</a:t>
            </a:r>
            <a:r>
              <a:rPr lang="en-US" dirty="0">
                <a:latin typeface="+mj-lt"/>
              </a:rPr>
              <a:t> </a:t>
            </a:r>
            <a:r>
              <a:rPr lang="en-US" dirty="0" err="1">
                <a:latin typeface="+mj-lt"/>
              </a:rPr>
              <a:t>Ngọc</a:t>
            </a:r>
            <a:r>
              <a:rPr lang="en-US" dirty="0">
                <a:latin typeface="+mj-lt"/>
              </a:rPr>
              <a:t> </a:t>
            </a:r>
            <a:r>
              <a:rPr lang="en-US" dirty="0" err="1">
                <a:latin typeface="+mj-lt"/>
              </a:rPr>
              <a:t>Đan</a:t>
            </a:r>
            <a:r>
              <a:rPr lang="en-US" dirty="0">
                <a:latin typeface="+mj-lt"/>
              </a:rPr>
              <a:t> Thanh</a:t>
            </a:r>
          </a:p>
          <a:p>
            <a:pPr>
              <a:lnSpc>
                <a:spcPct val="150000"/>
              </a:lnSpc>
            </a:pPr>
            <a:r>
              <a:rPr lang="en-US" dirty="0">
                <a:latin typeface="+mj-lt"/>
              </a:rPr>
              <a:t>SVTH: </a:t>
            </a:r>
            <a:r>
              <a:rPr lang="en-US" dirty="0" err="1">
                <a:latin typeface="+mj-lt"/>
              </a:rPr>
              <a:t>Diệp</a:t>
            </a:r>
            <a:r>
              <a:rPr lang="en-US" dirty="0">
                <a:latin typeface="+mj-lt"/>
              </a:rPr>
              <a:t> </a:t>
            </a:r>
            <a:r>
              <a:rPr lang="en-US" dirty="0" err="1">
                <a:latin typeface="+mj-lt"/>
              </a:rPr>
              <a:t>Tú</a:t>
            </a:r>
            <a:r>
              <a:rPr lang="en-US" dirty="0">
                <a:latin typeface="+mj-lt"/>
              </a:rPr>
              <a:t> </a:t>
            </a:r>
            <a:r>
              <a:rPr lang="en-US" dirty="0" err="1">
                <a:latin typeface="+mj-lt"/>
              </a:rPr>
              <a:t>Như</a:t>
            </a:r>
            <a:r>
              <a:rPr lang="en-US" dirty="0">
                <a:latin typeface="+mj-lt"/>
              </a:rPr>
              <a:t> – 110121074</a:t>
            </a:r>
          </a:p>
          <a:p>
            <a:pPr>
              <a:lnSpc>
                <a:spcPct val="150000"/>
              </a:lnSpc>
            </a:pPr>
            <a:r>
              <a:rPr lang="en-US" dirty="0" err="1">
                <a:latin typeface="+mj-lt"/>
              </a:rPr>
              <a:t>Mã</a:t>
            </a:r>
            <a:r>
              <a:rPr lang="en-US" dirty="0">
                <a:latin typeface="+mj-lt"/>
              </a:rPr>
              <a:t> </a:t>
            </a:r>
            <a:r>
              <a:rPr lang="en-US" dirty="0" err="1">
                <a:latin typeface="+mj-lt"/>
              </a:rPr>
              <a:t>lớp</a:t>
            </a:r>
            <a:r>
              <a:rPr lang="en-US" dirty="0">
                <a:latin typeface="+mj-lt"/>
              </a:rPr>
              <a:t>: DA21TTB</a:t>
            </a:r>
          </a:p>
        </p:txBody>
      </p:sp>
      <p:sp>
        <p:nvSpPr>
          <p:cNvPr id="13" name="TextBox 12">
            <a:extLst>
              <a:ext uri="{FF2B5EF4-FFF2-40B4-BE49-F238E27FC236}">
                <a16:creationId xmlns:a16="http://schemas.microsoft.com/office/drawing/2014/main" id="{94AD8418-0490-44FF-B0D7-D0981953064E}"/>
              </a:ext>
            </a:extLst>
          </p:cNvPr>
          <p:cNvSpPr txBox="1"/>
          <p:nvPr/>
        </p:nvSpPr>
        <p:spPr>
          <a:xfrm>
            <a:off x="2267068" y="4666858"/>
            <a:ext cx="4609863" cy="307777"/>
          </a:xfrm>
          <a:prstGeom prst="rect">
            <a:avLst/>
          </a:prstGeom>
          <a:noFill/>
        </p:spPr>
        <p:txBody>
          <a:bodyPr wrap="square" rtlCol="0">
            <a:spAutoFit/>
          </a:bodyPr>
          <a:lstStyle/>
          <a:p>
            <a:pPr algn="ctr"/>
            <a:r>
              <a:rPr lang="en-US" b="1" dirty="0" err="1">
                <a:latin typeface="+mj-lt"/>
              </a:rPr>
              <a:t>Trà</a:t>
            </a:r>
            <a:r>
              <a:rPr lang="en-US" b="1" dirty="0">
                <a:latin typeface="+mj-lt"/>
              </a:rPr>
              <a:t> Vinh, </a:t>
            </a:r>
            <a:r>
              <a:rPr lang="en-US" b="1" dirty="0" err="1">
                <a:latin typeface="+mj-lt"/>
              </a:rPr>
              <a:t>tháng</a:t>
            </a:r>
            <a:r>
              <a:rPr lang="en-US" b="1" dirty="0">
                <a:latin typeface="+mj-lt"/>
              </a:rPr>
              <a:t> 01 </a:t>
            </a:r>
            <a:r>
              <a:rPr lang="en-US" b="1" dirty="0" err="1">
                <a:latin typeface="+mj-lt"/>
              </a:rPr>
              <a:t>năm</a:t>
            </a:r>
            <a:r>
              <a:rPr lang="en-US" b="1" dirty="0">
                <a:latin typeface="+mj-lt"/>
              </a:rPr>
              <a:t> 2025</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50"/>
        <p:cNvGrpSpPr/>
        <p:nvPr/>
      </p:nvGrpSpPr>
      <p:grpSpPr>
        <a:xfrm>
          <a:off x="0" y="0"/>
          <a:ext cx="0" cy="0"/>
          <a:chOff x="0" y="0"/>
          <a:chExt cx="0" cy="0"/>
        </a:xfrm>
      </p:grpSpPr>
      <p:sp>
        <p:nvSpPr>
          <p:cNvPr id="9" name="TextBox 8">
            <a:extLst>
              <a:ext uri="{FF2B5EF4-FFF2-40B4-BE49-F238E27FC236}">
                <a16:creationId xmlns:a16="http://schemas.microsoft.com/office/drawing/2014/main" id="{F7872689-0A37-42B8-BF86-CC4DADC7A004}"/>
              </a:ext>
            </a:extLst>
          </p:cNvPr>
          <p:cNvSpPr txBox="1"/>
          <p:nvPr/>
        </p:nvSpPr>
        <p:spPr>
          <a:xfrm>
            <a:off x="664382" y="473065"/>
            <a:ext cx="4461800" cy="400110"/>
          </a:xfrm>
          <a:prstGeom prst="rect">
            <a:avLst/>
          </a:prstGeom>
          <a:noFill/>
        </p:spPr>
        <p:txBody>
          <a:bodyPr wrap="square" rtlCol="0" anchor="ctr">
            <a:spAutoFit/>
          </a:bodyPr>
          <a:lstStyle/>
          <a:p>
            <a:r>
              <a:rPr lang="en-US" sz="2000" b="1" dirty="0">
                <a:solidFill>
                  <a:schemeClr val="bg1"/>
                </a:solidFill>
                <a:latin typeface="+mj-lt"/>
              </a:rPr>
              <a:t>2.4. </a:t>
            </a:r>
            <a:r>
              <a:rPr lang="en-US" sz="2000" b="1" dirty="0" err="1">
                <a:solidFill>
                  <a:schemeClr val="bg1"/>
                </a:solidFill>
                <a:latin typeface="+mj-lt"/>
              </a:rPr>
              <a:t>Một</a:t>
            </a:r>
            <a:r>
              <a:rPr lang="en-US" sz="2000" b="1" dirty="0">
                <a:solidFill>
                  <a:schemeClr val="bg1"/>
                </a:solidFill>
                <a:latin typeface="+mj-lt"/>
              </a:rPr>
              <a:t> </a:t>
            </a:r>
            <a:r>
              <a:rPr lang="en-US" sz="2000" b="1" dirty="0" err="1">
                <a:solidFill>
                  <a:schemeClr val="bg1"/>
                </a:solidFill>
                <a:latin typeface="+mj-lt"/>
              </a:rPr>
              <a:t>số</a:t>
            </a:r>
            <a:r>
              <a:rPr lang="en-US" sz="2000" b="1" dirty="0">
                <a:solidFill>
                  <a:schemeClr val="bg1"/>
                </a:solidFill>
                <a:latin typeface="+mj-lt"/>
              </a:rPr>
              <a:t> </a:t>
            </a:r>
            <a:r>
              <a:rPr lang="en-US" sz="2000" b="1" dirty="0" err="1">
                <a:solidFill>
                  <a:schemeClr val="bg1"/>
                </a:solidFill>
                <a:latin typeface="+mj-lt"/>
              </a:rPr>
              <a:t>thành</a:t>
            </a:r>
            <a:r>
              <a:rPr lang="en-US" sz="2000" b="1" dirty="0">
                <a:solidFill>
                  <a:schemeClr val="bg1"/>
                </a:solidFill>
                <a:latin typeface="+mj-lt"/>
              </a:rPr>
              <a:t> </a:t>
            </a:r>
            <a:r>
              <a:rPr lang="en-US" sz="2000" b="1" dirty="0" err="1">
                <a:solidFill>
                  <a:schemeClr val="bg1"/>
                </a:solidFill>
                <a:latin typeface="+mj-lt"/>
              </a:rPr>
              <a:t>phần</a:t>
            </a:r>
            <a:r>
              <a:rPr lang="en-US" sz="2000" b="1" dirty="0">
                <a:solidFill>
                  <a:schemeClr val="bg1"/>
                </a:solidFill>
                <a:latin typeface="+mj-lt"/>
              </a:rPr>
              <a:t> </a:t>
            </a:r>
            <a:r>
              <a:rPr lang="en-US" sz="2000" b="1" dirty="0" err="1">
                <a:solidFill>
                  <a:schemeClr val="bg1"/>
                </a:solidFill>
                <a:latin typeface="+mj-lt"/>
              </a:rPr>
              <a:t>của</a:t>
            </a:r>
            <a:r>
              <a:rPr lang="en-US" sz="2000" b="1" dirty="0">
                <a:solidFill>
                  <a:schemeClr val="bg1"/>
                </a:solidFill>
                <a:latin typeface="+mj-lt"/>
              </a:rPr>
              <a:t> Laravel</a:t>
            </a:r>
            <a:endParaRPr lang="vi-VN" sz="2000" b="1" dirty="0">
              <a:solidFill>
                <a:schemeClr val="bg1"/>
              </a:solidFill>
              <a:latin typeface="+mj-lt"/>
            </a:endParaRPr>
          </a:p>
        </p:txBody>
      </p:sp>
      <p:graphicFrame>
        <p:nvGraphicFramePr>
          <p:cNvPr id="10" name="Table 9">
            <a:extLst>
              <a:ext uri="{FF2B5EF4-FFF2-40B4-BE49-F238E27FC236}">
                <a16:creationId xmlns:a16="http://schemas.microsoft.com/office/drawing/2014/main" id="{114471AB-F71E-47CB-A44E-600778D8A124}"/>
              </a:ext>
            </a:extLst>
          </p:cNvPr>
          <p:cNvGraphicFramePr>
            <a:graphicFrameLocks noGrp="1"/>
          </p:cNvGraphicFramePr>
          <p:nvPr>
            <p:extLst>
              <p:ext uri="{D42A27DB-BD31-4B8C-83A1-F6EECF244321}">
                <p14:modId xmlns:p14="http://schemas.microsoft.com/office/powerpoint/2010/main" val="269862326"/>
              </p:ext>
            </p:extLst>
          </p:nvPr>
        </p:nvGraphicFramePr>
        <p:xfrm>
          <a:off x="1344272" y="1938802"/>
          <a:ext cx="6722787" cy="348573"/>
        </p:xfrm>
        <a:graphic>
          <a:graphicData uri="http://schemas.openxmlformats.org/drawingml/2006/table">
            <a:tbl>
              <a:tblPr/>
              <a:tblGrid>
                <a:gridCol w="6722787">
                  <a:extLst>
                    <a:ext uri="{9D8B030D-6E8A-4147-A177-3AD203B41FA5}">
                      <a16:colId xmlns:a16="http://schemas.microsoft.com/office/drawing/2014/main" val="20000"/>
                    </a:ext>
                  </a:extLst>
                </a:gridCol>
              </a:tblGrid>
              <a:tr h="348573">
                <a:tc>
                  <a:txBody>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US" sz="1400" b="1" i="0" u="none" strike="noStrike" cap="none" dirty="0">
                          <a:solidFill>
                            <a:schemeClr val="tx1"/>
                          </a:solidFill>
                          <a:effectLst/>
                          <a:latin typeface="Consolas" panose="020B0609020204030204" pitchFamily="49" charset="0"/>
                          <a:ea typeface="+mn-ea"/>
                          <a:cs typeface="+mn-cs"/>
                          <a:sym typeface="Arial"/>
                        </a:rPr>
                        <a:t>php artisan </a:t>
                      </a:r>
                      <a:r>
                        <a:rPr lang="en-US" sz="1400" b="1" i="0" u="none" strike="noStrike" cap="none" dirty="0" err="1">
                          <a:solidFill>
                            <a:schemeClr val="tx1"/>
                          </a:solidFill>
                          <a:effectLst/>
                          <a:latin typeface="Consolas" panose="020B0609020204030204" pitchFamily="49" charset="0"/>
                          <a:ea typeface="+mn-ea"/>
                          <a:cs typeface="+mn-cs"/>
                          <a:sym typeface="Arial"/>
                        </a:rPr>
                        <a:t>make:seeder</a:t>
                      </a:r>
                      <a:r>
                        <a:rPr lang="en-US" sz="1400" b="1" i="0" u="none" strike="noStrike" cap="none" dirty="0">
                          <a:solidFill>
                            <a:schemeClr val="tx1"/>
                          </a:solidFill>
                          <a:effectLst/>
                          <a:latin typeface="Consolas" panose="020B0609020204030204" pitchFamily="49" charset="0"/>
                          <a:ea typeface="+mn-ea"/>
                          <a:cs typeface="+mn-cs"/>
                          <a:sym typeface="Arial"/>
                        </a:rPr>
                        <a:t> </a:t>
                      </a:r>
                      <a:r>
                        <a:rPr lang="en-US" sz="1400" b="1" i="0" u="none" strike="noStrike" cap="none" dirty="0" err="1">
                          <a:solidFill>
                            <a:schemeClr val="tx1"/>
                          </a:solidFill>
                          <a:effectLst/>
                          <a:latin typeface="Consolas" panose="020B0609020204030204" pitchFamily="49" charset="0"/>
                          <a:ea typeface="+mn-ea"/>
                          <a:cs typeface="+mn-cs"/>
                          <a:sym typeface="Arial"/>
                        </a:rPr>
                        <a:t>UsersTableSeeder</a:t>
                      </a:r>
                      <a:endParaRPr lang="en-US" sz="1400" b="1" i="0" u="none" strike="noStrike" cap="none" dirty="0">
                        <a:solidFill>
                          <a:schemeClr val="tx1"/>
                        </a:solidFill>
                        <a:effectLst/>
                        <a:latin typeface="Consolas" panose="020B0609020204030204" pitchFamily="49" charset="0"/>
                        <a:ea typeface="+mn-ea"/>
                        <a:cs typeface="+mn-cs"/>
                        <a:sym typeface="Arial"/>
                      </a:endParaRPr>
                    </a:p>
                  </a:txBody>
                  <a:tcPr anchor="ctr">
                    <a:lnL w="12700" cmpd="sng">
                      <a:solidFill>
                        <a:srgbClr val="000000"/>
                      </a:solidFill>
                      <a:prstDash val="lgDash"/>
                    </a:lnL>
                    <a:lnR w="12700" cmpd="sng">
                      <a:solidFill>
                        <a:srgbClr val="000000"/>
                      </a:solidFill>
                      <a:prstDash val="lgDash"/>
                    </a:lnR>
                    <a:lnT w="12700" cmpd="sng">
                      <a:solidFill>
                        <a:srgbClr val="000000"/>
                      </a:solidFill>
                      <a:prstDash val="lgDash"/>
                    </a:lnT>
                    <a:lnB w="12700" cmpd="sng">
                      <a:solidFill>
                        <a:srgbClr val="000000"/>
                      </a:solidFill>
                      <a:prstDash val="lgDash"/>
                    </a:lnB>
                  </a:tcPr>
                </a:tc>
                <a:extLst>
                  <a:ext uri="{0D108BD9-81ED-4DB2-BD59-A6C34878D82A}">
                    <a16:rowId xmlns:a16="http://schemas.microsoft.com/office/drawing/2014/main" val="10000"/>
                  </a:ext>
                </a:extLst>
              </a:tr>
            </a:tbl>
          </a:graphicData>
        </a:graphic>
      </p:graphicFrame>
      <p:grpSp>
        <p:nvGrpSpPr>
          <p:cNvPr id="11" name="Group 10">
            <a:extLst>
              <a:ext uri="{FF2B5EF4-FFF2-40B4-BE49-F238E27FC236}">
                <a16:creationId xmlns:a16="http://schemas.microsoft.com/office/drawing/2014/main" id="{28DFC92A-900F-4FB9-9C0F-C78B502D6E76}"/>
              </a:ext>
            </a:extLst>
          </p:cNvPr>
          <p:cNvGrpSpPr/>
          <p:nvPr/>
        </p:nvGrpSpPr>
        <p:grpSpPr>
          <a:xfrm>
            <a:off x="1192769" y="927302"/>
            <a:ext cx="7131433" cy="970483"/>
            <a:chOff x="1054968" y="832691"/>
            <a:chExt cx="7131433" cy="970483"/>
          </a:xfrm>
        </p:grpSpPr>
        <p:sp>
          <p:nvSpPr>
            <p:cNvPr id="12" name="Rectangle 11">
              <a:extLst>
                <a:ext uri="{FF2B5EF4-FFF2-40B4-BE49-F238E27FC236}">
                  <a16:creationId xmlns:a16="http://schemas.microsoft.com/office/drawing/2014/main" id="{6EAE39B6-C841-4E9B-B648-5CADAF1A9A59}"/>
                </a:ext>
              </a:extLst>
            </p:cNvPr>
            <p:cNvSpPr/>
            <p:nvPr/>
          </p:nvSpPr>
          <p:spPr>
            <a:xfrm>
              <a:off x="1403648" y="1203010"/>
              <a:ext cx="6782753" cy="600164"/>
            </a:xfrm>
            <a:prstGeom prst="rect">
              <a:avLst/>
            </a:prstGeom>
          </p:spPr>
          <p:txBody>
            <a:bodyPr wrap="square">
              <a:spAutoFit/>
            </a:bodyPr>
            <a:lstStyle/>
            <a:p>
              <a:pPr algn="just">
                <a:spcBef>
                  <a:spcPts val="300"/>
                </a:spcBef>
                <a:spcAft>
                  <a:spcPts val="300"/>
                </a:spcAft>
              </a:pPr>
              <a:r>
                <a:rPr lang="en-US" dirty="0" err="1"/>
                <a:t>Hỗ</a:t>
              </a:r>
              <a:r>
                <a:rPr lang="en-US" dirty="0"/>
                <a:t> </a:t>
              </a:r>
              <a:r>
                <a:rPr lang="en-US" dirty="0" err="1"/>
                <a:t>trợ</a:t>
              </a:r>
              <a:r>
                <a:rPr lang="en-US" dirty="0"/>
                <a:t> </a:t>
              </a:r>
              <a:r>
                <a:rPr lang="en-US" dirty="0" err="1"/>
                <a:t>tạo</a:t>
              </a:r>
              <a:r>
                <a:rPr lang="en-US" dirty="0"/>
                <a:t> ra </a:t>
              </a:r>
              <a:r>
                <a:rPr lang="en-US" dirty="0" err="1"/>
                <a:t>các</a:t>
              </a:r>
              <a:r>
                <a:rPr lang="en-US" dirty="0"/>
                <a:t> </a:t>
              </a:r>
              <a:r>
                <a:rPr lang="en-US" dirty="0" err="1"/>
                <a:t>dữ</a:t>
              </a:r>
              <a:r>
                <a:rPr lang="en-US" dirty="0"/>
                <a:t> </a:t>
              </a:r>
              <a:r>
                <a:rPr lang="en-US" dirty="0" err="1"/>
                <a:t>liệu</a:t>
              </a:r>
              <a:r>
                <a:rPr lang="en-US" dirty="0"/>
                <a:t> </a:t>
              </a:r>
              <a:r>
                <a:rPr lang="en-US" dirty="0" err="1"/>
                <a:t>giả</a:t>
              </a:r>
              <a:r>
                <a:rPr lang="en-US" dirty="0"/>
                <a:t> </a:t>
              </a:r>
              <a:r>
                <a:rPr lang="en-US" dirty="0" err="1"/>
                <a:t>để</a:t>
              </a:r>
              <a:r>
                <a:rPr lang="en-US" dirty="0"/>
                <a:t> </a:t>
              </a:r>
              <a:r>
                <a:rPr lang="en-US" dirty="0" err="1"/>
                <a:t>thử</a:t>
              </a:r>
              <a:r>
                <a:rPr lang="en-US" dirty="0"/>
                <a:t> </a:t>
              </a:r>
              <a:r>
                <a:rPr lang="en-US" dirty="0" err="1"/>
                <a:t>nghiệm</a:t>
              </a:r>
              <a:r>
                <a:rPr lang="en-US" dirty="0"/>
                <a:t>, </a:t>
              </a:r>
              <a:r>
                <a:rPr lang="en-US" dirty="0" err="1"/>
                <a:t>thay</a:t>
              </a:r>
              <a:r>
                <a:rPr lang="en-US" dirty="0"/>
                <a:t> </a:t>
              </a:r>
              <a:r>
                <a:rPr lang="en-US" dirty="0" err="1"/>
                <a:t>đổi</a:t>
              </a:r>
              <a:r>
                <a:rPr lang="en-US" dirty="0"/>
                <a:t> </a:t>
              </a:r>
              <a:r>
                <a:rPr lang="en-US" dirty="0" err="1"/>
                <a:t>cập</a:t>
              </a:r>
              <a:r>
                <a:rPr lang="en-US" dirty="0"/>
                <a:t> </a:t>
              </a:r>
              <a:r>
                <a:rPr lang="en-US" dirty="0" err="1"/>
                <a:t>nhật</a:t>
              </a:r>
              <a:r>
                <a:rPr lang="en-US" dirty="0"/>
                <a:t> </a:t>
              </a:r>
              <a:r>
                <a:rPr lang="en-US" dirty="0" err="1"/>
                <a:t>dữ</a:t>
              </a:r>
              <a:r>
                <a:rPr lang="en-US" dirty="0"/>
                <a:t> </a:t>
              </a:r>
              <a:r>
                <a:rPr lang="en-US" dirty="0" err="1"/>
                <a:t>liệu</a:t>
              </a:r>
              <a:r>
                <a:rPr lang="en-US" dirty="0"/>
                <a:t> </a:t>
              </a:r>
              <a:r>
                <a:rPr lang="en-US" dirty="0" err="1"/>
                <a:t>khi</a:t>
              </a:r>
              <a:r>
                <a:rPr lang="en-US" dirty="0"/>
                <a:t> </a:t>
              </a:r>
              <a:r>
                <a:rPr lang="en-US" dirty="0" err="1"/>
                <a:t>cần</a:t>
              </a:r>
              <a:r>
                <a:rPr lang="en-US" dirty="0"/>
                <a:t> </a:t>
              </a:r>
              <a:r>
                <a:rPr lang="en-US" dirty="0" err="1"/>
                <a:t>thiết</a:t>
              </a:r>
              <a:r>
                <a:rPr lang="en-US" dirty="0"/>
                <a:t>.</a:t>
              </a:r>
            </a:p>
            <a:p>
              <a:pPr algn="just">
                <a:spcBef>
                  <a:spcPts val="300"/>
                </a:spcBef>
                <a:spcAft>
                  <a:spcPts val="300"/>
                </a:spcAft>
              </a:pPr>
              <a:r>
                <a:rPr lang="en-US" dirty="0" err="1"/>
                <a:t>Ví</a:t>
              </a:r>
              <a:r>
                <a:rPr lang="en-US" dirty="0"/>
                <a:t> </a:t>
              </a:r>
              <a:r>
                <a:rPr lang="en-US" dirty="0" err="1"/>
                <a:t>dụ</a:t>
              </a:r>
              <a:r>
                <a:rPr lang="en-US" dirty="0"/>
                <a:t>: </a:t>
              </a:r>
              <a:r>
                <a:rPr lang="en-US" altLang="zh-CN" dirty="0" err="1"/>
                <a:t>Tạo</a:t>
              </a:r>
              <a:r>
                <a:rPr lang="en-US" altLang="zh-CN" dirty="0"/>
                <a:t> Seeder </a:t>
              </a:r>
              <a:r>
                <a:rPr lang="en-US" altLang="zh-CN" dirty="0" err="1"/>
                <a:t>có</a:t>
              </a:r>
              <a:r>
                <a:rPr lang="en-US" altLang="zh-CN" dirty="0"/>
                <a:t> </a:t>
              </a:r>
              <a:r>
                <a:rPr lang="en-US" altLang="zh-CN" dirty="0" err="1"/>
                <a:t>tên</a:t>
              </a:r>
              <a:r>
                <a:rPr lang="en-US" altLang="zh-CN" dirty="0"/>
                <a:t> </a:t>
              </a:r>
              <a:r>
                <a:rPr lang="en-US" altLang="zh-CN" dirty="0" err="1"/>
                <a:t>là</a:t>
              </a:r>
              <a:r>
                <a:rPr lang="en-US" altLang="zh-CN" dirty="0"/>
                <a:t> </a:t>
              </a:r>
              <a:r>
                <a:rPr lang="en-US" altLang="zh-CN" dirty="0" err="1"/>
                <a:t>UsersTableSeeder</a:t>
              </a:r>
              <a:r>
                <a:rPr lang="en-US" altLang="zh-CN" dirty="0"/>
                <a:t> </a:t>
              </a:r>
            </a:p>
          </p:txBody>
        </p:sp>
        <p:sp>
          <p:nvSpPr>
            <p:cNvPr id="13" name="TextBox 12">
              <a:extLst>
                <a:ext uri="{FF2B5EF4-FFF2-40B4-BE49-F238E27FC236}">
                  <a16:creationId xmlns:a16="http://schemas.microsoft.com/office/drawing/2014/main" id="{619DC0B6-C981-4C52-BE26-53891B19B39A}"/>
                </a:ext>
              </a:extLst>
            </p:cNvPr>
            <p:cNvSpPr txBox="1"/>
            <p:nvPr/>
          </p:nvSpPr>
          <p:spPr>
            <a:xfrm>
              <a:off x="1054968" y="832691"/>
              <a:ext cx="3168352" cy="307777"/>
            </a:xfrm>
            <a:prstGeom prst="rect">
              <a:avLst/>
            </a:prstGeom>
            <a:noFill/>
            <a:effectLst>
              <a:outerShdw blurRad="76200" dist="12700" dir="2700000" sy="-23000" kx="-800400" algn="bl" rotWithShape="0">
                <a:prstClr val="black">
                  <a:alpha val="20000"/>
                </a:prstClr>
              </a:outerShdw>
            </a:effectLst>
          </p:spPr>
          <p:txBody>
            <a:bodyPr wrap="square" rtlCol="0">
              <a:spAutoFit/>
            </a:bodyPr>
            <a:lstStyle/>
            <a:p>
              <a:pPr marL="285750" indent="-285750">
                <a:buFont typeface="Wingdings" panose="05000000000000000000" pitchFamily="2" charset="2"/>
                <a:buChar char="q"/>
              </a:pPr>
              <a:r>
                <a:rPr lang="en-US" b="1" dirty="0"/>
                <a:t>Seeding</a:t>
              </a:r>
              <a:endParaRPr lang="vi-VN" b="1" dirty="0">
                <a:latin typeface="+mj-lt"/>
              </a:endParaRPr>
            </a:p>
          </p:txBody>
        </p:sp>
      </p:grpSp>
      <p:grpSp>
        <p:nvGrpSpPr>
          <p:cNvPr id="14" name="Group 13">
            <a:extLst>
              <a:ext uri="{FF2B5EF4-FFF2-40B4-BE49-F238E27FC236}">
                <a16:creationId xmlns:a16="http://schemas.microsoft.com/office/drawing/2014/main" id="{16ABFBBC-F1FB-431D-8F62-877BE9457EAF}"/>
              </a:ext>
            </a:extLst>
          </p:cNvPr>
          <p:cNvGrpSpPr/>
          <p:nvPr/>
        </p:nvGrpSpPr>
        <p:grpSpPr>
          <a:xfrm>
            <a:off x="1192769" y="2344388"/>
            <a:ext cx="7131433" cy="970483"/>
            <a:chOff x="1054968" y="832691"/>
            <a:chExt cx="7131433" cy="970483"/>
          </a:xfrm>
        </p:grpSpPr>
        <p:sp>
          <p:nvSpPr>
            <p:cNvPr id="15" name="Rectangle 14">
              <a:extLst>
                <a:ext uri="{FF2B5EF4-FFF2-40B4-BE49-F238E27FC236}">
                  <a16:creationId xmlns:a16="http://schemas.microsoft.com/office/drawing/2014/main" id="{D644FCED-0454-4A98-A836-F2D5A8C4A3FA}"/>
                </a:ext>
              </a:extLst>
            </p:cNvPr>
            <p:cNvSpPr/>
            <p:nvPr/>
          </p:nvSpPr>
          <p:spPr>
            <a:xfrm>
              <a:off x="1403648" y="1203010"/>
              <a:ext cx="6782753" cy="600164"/>
            </a:xfrm>
            <a:prstGeom prst="rect">
              <a:avLst/>
            </a:prstGeom>
          </p:spPr>
          <p:txBody>
            <a:bodyPr wrap="square">
              <a:spAutoFit/>
            </a:bodyPr>
            <a:lstStyle/>
            <a:p>
              <a:pPr algn="just">
                <a:spcBef>
                  <a:spcPts val="300"/>
                </a:spcBef>
                <a:spcAft>
                  <a:spcPts val="300"/>
                </a:spcAft>
              </a:pPr>
              <a:r>
                <a:rPr lang="en-US" dirty="0" err="1"/>
                <a:t>Hỗ</a:t>
              </a:r>
              <a:r>
                <a:rPr lang="en-US" dirty="0"/>
                <a:t> </a:t>
              </a:r>
              <a:r>
                <a:rPr lang="en-US" dirty="0" err="1"/>
                <a:t>trợ</a:t>
              </a:r>
              <a:r>
                <a:rPr lang="en-US" dirty="0"/>
                <a:t> </a:t>
              </a:r>
              <a:r>
                <a:rPr lang="en-US" dirty="0" err="1"/>
                <a:t>xác</a:t>
              </a:r>
              <a:r>
                <a:rPr lang="en-US" dirty="0"/>
                <a:t> </a:t>
              </a:r>
              <a:r>
                <a:rPr lang="en-US" dirty="0" err="1"/>
                <a:t>thực</a:t>
              </a:r>
              <a:r>
                <a:rPr lang="en-US" dirty="0"/>
                <a:t> </a:t>
              </a:r>
              <a:r>
                <a:rPr lang="en-US" dirty="0" err="1"/>
                <a:t>dữ</a:t>
              </a:r>
              <a:r>
                <a:rPr lang="en-US" dirty="0"/>
                <a:t> </a:t>
              </a:r>
              <a:r>
                <a:rPr lang="en-US" dirty="0" err="1"/>
                <a:t>liệu</a:t>
              </a:r>
              <a:r>
                <a:rPr lang="en-US" dirty="0"/>
                <a:t> </a:t>
              </a:r>
              <a:r>
                <a:rPr lang="en-US" dirty="0" err="1"/>
                <a:t>nhập</a:t>
              </a:r>
              <a:r>
                <a:rPr lang="en-US" dirty="0"/>
                <a:t> </a:t>
              </a:r>
              <a:r>
                <a:rPr lang="en-US" dirty="0" err="1"/>
                <a:t>vào</a:t>
              </a:r>
              <a:r>
                <a:rPr lang="en-US" dirty="0"/>
                <a:t> </a:t>
              </a:r>
              <a:r>
                <a:rPr lang="en-US" dirty="0" err="1"/>
                <a:t>một</a:t>
              </a:r>
              <a:r>
                <a:rPr lang="en-US" dirty="0"/>
                <a:t> </a:t>
              </a:r>
              <a:r>
                <a:rPr lang="en-US" dirty="0" err="1"/>
                <a:t>cách</a:t>
              </a:r>
              <a:r>
                <a:rPr lang="en-US" dirty="0"/>
                <a:t> </a:t>
              </a:r>
              <a:r>
                <a:rPr lang="en-US" dirty="0" err="1"/>
                <a:t>dễ</a:t>
              </a:r>
              <a:r>
                <a:rPr lang="en-US" dirty="0"/>
                <a:t> </a:t>
              </a:r>
              <a:r>
                <a:rPr lang="en-US" dirty="0" err="1"/>
                <a:t>dàng</a:t>
              </a:r>
              <a:endParaRPr lang="en-US" dirty="0"/>
            </a:p>
            <a:p>
              <a:pPr algn="just">
                <a:spcBef>
                  <a:spcPts val="300"/>
                </a:spcBef>
                <a:spcAft>
                  <a:spcPts val="300"/>
                </a:spcAft>
              </a:pPr>
              <a:r>
                <a:rPr lang="en-US" dirty="0" err="1"/>
                <a:t>Ví</a:t>
              </a:r>
              <a:r>
                <a:rPr lang="en-US" dirty="0"/>
                <a:t> </a:t>
              </a:r>
              <a:r>
                <a:rPr lang="en-US" dirty="0" err="1"/>
                <a:t>dụ</a:t>
              </a:r>
              <a:r>
                <a:rPr lang="en-US" dirty="0"/>
                <a:t>: </a:t>
              </a:r>
              <a:r>
                <a:rPr lang="en-US" dirty="0" err="1"/>
                <a:t>Thêm</a:t>
              </a:r>
              <a:r>
                <a:rPr lang="en-US" dirty="0"/>
                <a:t> </a:t>
              </a:r>
              <a:r>
                <a:rPr lang="en-US" dirty="0" err="1"/>
                <a:t>các</a:t>
              </a:r>
              <a:r>
                <a:rPr lang="en-US" dirty="0"/>
                <a:t> </a:t>
              </a:r>
              <a:r>
                <a:rPr lang="en-US" dirty="0" err="1"/>
                <a:t>ràng</a:t>
              </a:r>
              <a:r>
                <a:rPr lang="en-US" dirty="0"/>
                <a:t> </a:t>
              </a:r>
              <a:r>
                <a:rPr lang="en-US" dirty="0" err="1"/>
                <a:t>buộc</a:t>
              </a:r>
              <a:r>
                <a:rPr lang="en-US" dirty="0"/>
                <a:t> </a:t>
              </a:r>
              <a:r>
                <a:rPr lang="en-US" dirty="0" err="1"/>
                <a:t>vào</a:t>
              </a:r>
              <a:r>
                <a:rPr lang="en-US" dirty="0"/>
                <a:t> </a:t>
              </a:r>
              <a:r>
                <a:rPr lang="en-US" dirty="0" err="1"/>
                <a:t>để</a:t>
              </a:r>
              <a:r>
                <a:rPr lang="en-US" dirty="0"/>
                <a:t> </a:t>
              </a:r>
              <a:r>
                <a:rPr lang="en-US" dirty="0" err="1"/>
                <a:t>kiểm</a:t>
              </a:r>
              <a:r>
                <a:rPr lang="en-US" dirty="0"/>
                <a:t> </a:t>
              </a:r>
              <a:r>
                <a:rPr lang="en-US" dirty="0" err="1"/>
                <a:t>tra</a:t>
              </a:r>
              <a:r>
                <a:rPr lang="en-US" dirty="0"/>
                <a:t> </a:t>
              </a:r>
              <a:r>
                <a:rPr lang="en-US" dirty="0" err="1"/>
                <a:t>dữ</a:t>
              </a:r>
              <a:r>
                <a:rPr lang="en-US" dirty="0"/>
                <a:t> </a:t>
              </a:r>
              <a:r>
                <a:rPr lang="en-US" dirty="0" err="1"/>
                <a:t>liệu</a:t>
              </a:r>
              <a:r>
                <a:rPr lang="en-US" dirty="0"/>
                <a:t> </a:t>
              </a:r>
              <a:r>
                <a:rPr lang="en-US" dirty="0" err="1"/>
                <a:t>đầu</a:t>
              </a:r>
              <a:r>
                <a:rPr lang="en-US" dirty="0"/>
                <a:t> </a:t>
              </a:r>
              <a:r>
                <a:rPr lang="en-US" dirty="0" err="1"/>
                <a:t>vào</a:t>
              </a:r>
              <a:endParaRPr lang="en-US" dirty="0"/>
            </a:p>
          </p:txBody>
        </p:sp>
        <p:sp>
          <p:nvSpPr>
            <p:cNvPr id="16" name="TextBox 15">
              <a:extLst>
                <a:ext uri="{FF2B5EF4-FFF2-40B4-BE49-F238E27FC236}">
                  <a16:creationId xmlns:a16="http://schemas.microsoft.com/office/drawing/2014/main" id="{57FA0E9F-A02C-4E85-B8EE-18D89BB79B62}"/>
                </a:ext>
              </a:extLst>
            </p:cNvPr>
            <p:cNvSpPr txBox="1"/>
            <p:nvPr/>
          </p:nvSpPr>
          <p:spPr>
            <a:xfrm>
              <a:off x="1054968" y="832691"/>
              <a:ext cx="3168352" cy="307777"/>
            </a:xfrm>
            <a:prstGeom prst="rect">
              <a:avLst/>
            </a:prstGeom>
            <a:noFill/>
            <a:effectLst>
              <a:outerShdw blurRad="76200" dist="12700" dir="2700000" sy="-23000" kx="-800400" algn="bl" rotWithShape="0">
                <a:prstClr val="black">
                  <a:alpha val="20000"/>
                </a:prstClr>
              </a:outerShdw>
            </a:effectLst>
          </p:spPr>
          <p:txBody>
            <a:bodyPr wrap="square" rtlCol="0">
              <a:spAutoFit/>
            </a:bodyPr>
            <a:lstStyle/>
            <a:p>
              <a:pPr marL="285750" indent="-285750">
                <a:buFont typeface="Wingdings" panose="05000000000000000000" pitchFamily="2" charset="2"/>
                <a:buChar char="q"/>
              </a:pPr>
              <a:r>
                <a:rPr lang="en-US" b="1" dirty="0"/>
                <a:t>Validation (</a:t>
              </a:r>
              <a:r>
                <a:rPr lang="en-US" b="1" dirty="0" err="1"/>
                <a:t>Xác</a:t>
              </a:r>
              <a:r>
                <a:rPr lang="en-US" b="1" dirty="0"/>
                <a:t> </a:t>
              </a:r>
              <a:r>
                <a:rPr lang="en-US" b="1" dirty="0" err="1"/>
                <a:t>thực</a:t>
              </a:r>
              <a:r>
                <a:rPr lang="en-US" b="1" dirty="0"/>
                <a:t>)</a:t>
              </a:r>
              <a:endParaRPr lang="vi-VN" b="1" dirty="0">
                <a:latin typeface="+mj-lt"/>
              </a:endParaRPr>
            </a:p>
          </p:txBody>
        </p:sp>
      </p:grpSp>
      <p:graphicFrame>
        <p:nvGraphicFramePr>
          <p:cNvPr id="17" name="Table 16">
            <a:extLst>
              <a:ext uri="{FF2B5EF4-FFF2-40B4-BE49-F238E27FC236}">
                <a16:creationId xmlns:a16="http://schemas.microsoft.com/office/drawing/2014/main" id="{B77815C6-544C-4230-8E64-98E75033F65C}"/>
              </a:ext>
            </a:extLst>
          </p:cNvPr>
          <p:cNvGraphicFramePr>
            <a:graphicFrameLocks noGrp="1"/>
          </p:cNvGraphicFramePr>
          <p:nvPr>
            <p:extLst>
              <p:ext uri="{D42A27DB-BD31-4B8C-83A1-F6EECF244321}">
                <p14:modId xmlns:p14="http://schemas.microsoft.com/office/powerpoint/2010/main" val="3821230356"/>
              </p:ext>
            </p:extLst>
          </p:nvPr>
        </p:nvGraphicFramePr>
        <p:xfrm>
          <a:off x="1344272" y="3396684"/>
          <a:ext cx="6722787" cy="944880"/>
        </p:xfrm>
        <a:graphic>
          <a:graphicData uri="http://schemas.openxmlformats.org/drawingml/2006/table">
            <a:tbl>
              <a:tblPr/>
              <a:tblGrid>
                <a:gridCol w="6722787">
                  <a:extLst>
                    <a:ext uri="{9D8B030D-6E8A-4147-A177-3AD203B41FA5}">
                      <a16:colId xmlns:a16="http://schemas.microsoft.com/office/drawing/2014/main" val="20000"/>
                    </a:ext>
                  </a:extLst>
                </a:gridCol>
              </a:tblGrid>
              <a:tr h="348573">
                <a:tc>
                  <a:txBody>
                    <a:bodyPr/>
                    <a:lstStyle/>
                    <a:p>
                      <a:r>
                        <a:rPr lang="en-US" sz="1400" b="1" i="0" u="none" strike="noStrike" cap="none" dirty="0">
                          <a:solidFill>
                            <a:schemeClr val="tx1"/>
                          </a:solidFill>
                          <a:effectLst/>
                          <a:latin typeface="Consolas" panose="020B0609020204030204" pitchFamily="49" charset="0"/>
                          <a:ea typeface="+mn-ea"/>
                          <a:cs typeface="+mn-cs"/>
                          <a:sym typeface="Arial"/>
                        </a:rPr>
                        <a:t>$request-&gt;validate([</a:t>
                      </a:r>
                    </a:p>
                    <a:p>
                      <a:r>
                        <a:rPr lang="en-US" sz="1400" b="1" i="0" u="none" strike="noStrike" cap="none" dirty="0">
                          <a:solidFill>
                            <a:schemeClr val="tx1"/>
                          </a:solidFill>
                          <a:effectLst/>
                          <a:latin typeface="Consolas" panose="020B0609020204030204" pitchFamily="49" charset="0"/>
                          <a:ea typeface="+mn-ea"/>
                          <a:cs typeface="+mn-cs"/>
                          <a:sym typeface="Arial"/>
                        </a:rPr>
                        <a:t>    'email' =&gt; '</a:t>
                      </a:r>
                      <a:r>
                        <a:rPr lang="en-US" sz="1400" b="1" i="0" u="none" strike="noStrike" cap="none" dirty="0" err="1">
                          <a:solidFill>
                            <a:schemeClr val="tx1"/>
                          </a:solidFill>
                          <a:effectLst/>
                          <a:latin typeface="Consolas" panose="020B0609020204030204" pitchFamily="49" charset="0"/>
                          <a:ea typeface="+mn-ea"/>
                          <a:cs typeface="+mn-cs"/>
                          <a:sym typeface="Arial"/>
                        </a:rPr>
                        <a:t>required|email|unique:users</a:t>
                      </a:r>
                      <a:r>
                        <a:rPr lang="en-US" sz="1400" b="1" i="0" u="none" strike="noStrike" cap="none" dirty="0">
                          <a:solidFill>
                            <a:schemeClr val="tx1"/>
                          </a:solidFill>
                          <a:effectLst/>
                          <a:latin typeface="Consolas" panose="020B0609020204030204" pitchFamily="49" charset="0"/>
                          <a:ea typeface="+mn-ea"/>
                          <a:cs typeface="+mn-cs"/>
                          <a:sym typeface="Arial"/>
                        </a:rPr>
                        <a:t>',</a:t>
                      </a:r>
                    </a:p>
                    <a:p>
                      <a:r>
                        <a:rPr lang="en-US" sz="1400" b="1" i="0" u="none" strike="noStrike" cap="none" dirty="0">
                          <a:solidFill>
                            <a:schemeClr val="tx1"/>
                          </a:solidFill>
                          <a:effectLst/>
                          <a:latin typeface="Consolas" panose="020B0609020204030204" pitchFamily="49" charset="0"/>
                          <a:ea typeface="+mn-ea"/>
                          <a:cs typeface="+mn-cs"/>
                          <a:sym typeface="Arial"/>
                        </a:rPr>
                        <a:t>    'name' =&gt; 'required|max:255',</a:t>
                      </a:r>
                    </a:p>
                    <a:p>
                      <a:r>
                        <a:rPr lang="en-US" sz="1400" b="1" i="0" u="none" strike="noStrike" cap="none" dirty="0">
                          <a:solidFill>
                            <a:schemeClr val="tx1"/>
                          </a:solidFill>
                          <a:effectLst/>
                          <a:latin typeface="Consolas" panose="020B0609020204030204" pitchFamily="49" charset="0"/>
                          <a:ea typeface="+mn-ea"/>
                          <a:cs typeface="+mn-cs"/>
                          <a:sym typeface="Arial"/>
                        </a:rPr>
                        <a:t>]);</a:t>
                      </a:r>
                    </a:p>
                  </a:txBody>
                  <a:tcPr anchor="ctr">
                    <a:lnL w="12700" cmpd="sng">
                      <a:solidFill>
                        <a:srgbClr val="000000"/>
                      </a:solidFill>
                      <a:prstDash val="lgDash"/>
                    </a:lnL>
                    <a:lnR w="12700" cmpd="sng">
                      <a:solidFill>
                        <a:srgbClr val="000000"/>
                      </a:solidFill>
                      <a:prstDash val="lgDash"/>
                    </a:lnR>
                    <a:lnT w="12700" cmpd="sng">
                      <a:solidFill>
                        <a:srgbClr val="000000"/>
                      </a:solidFill>
                      <a:prstDash val="lgDash"/>
                    </a:lnT>
                    <a:lnB w="12700" cmpd="sng">
                      <a:solidFill>
                        <a:srgbClr val="000000"/>
                      </a:solidFill>
                      <a:prstDash val="lgDash"/>
                    </a:lnB>
                  </a:tcPr>
                </a:tc>
                <a:extLst>
                  <a:ext uri="{0D108BD9-81ED-4DB2-BD59-A6C34878D82A}">
                    <a16:rowId xmlns:a16="http://schemas.microsoft.com/office/drawing/2014/main" val="10000"/>
                  </a:ext>
                </a:extLst>
              </a:tr>
            </a:tbl>
          </a:graphicData>
        </a:graphic>
      </p:graphicFrame>
    </p:spTree>
  </p:cSld>
  <p:clrMapOvr>
    <a:masterClrMapping/>
  </p:clrMapOvr>
  <p:transition spd="slow">
    <p:comb/>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27"/>
        <p:cNvGrpSpPr/>
        <p:nvPr/>
      </p:nvGrpSpPr>
      <p:grpSpPr>
        <a:xfrm>
          <a:off x="0" y="0"/>
          <a:ext cx="0" cy="0"/>
          <a:chOff x="0" y="0"/>
          <a:chExt cx="0" cy="0"/>
        </a:xfrm>
      </p:grpSpPr>
      <p:cxnSp>
        <p:nvCxnSpPr>
          <p:cNvPr id="1328" name="Google Shape;1328;p103"/>
          <p:cNvCxnSpPr/>
          <p:nvPr/>
        </p:nvCxnSpPr>
        <p:spPr>
          <a:xfrm rot="10800000" flipH="1">
            <a:off x="1698000" y="2193375"/>
            <a:ext cx="1966800" cy="1315800"/>
          </a:xfrm>
          <a:prstGeom prst="straightConnector1">
            <a:avLst/>
          </a:prstGeom>
          <a:noFill/>
          <a:ln w="28575" cap="flat" cmpd="sng">
            <a:solidFill>
              <a:schemeClr val="dk2"/>
            </a:solidFill>
            <a:prstDash val="solid"/>
            <a:round/>
            <a:headEnd type="none" w="med" len="med"/>
            <a:tailEnd type="none" w="med" len="med"/>
          </a:ln>
        </p:spPr>
      </p:cxnSp>
      <p:cxnSp>
        <p:nvCxnSpPr>
          <p:cNvPr id="1329" name="Google Shape;1329;p103"/>
          <p:cNvCxnSpPr/>
          <p:nvPr/>
        </p:nvCxnSpPr>
        <p:spPr>
          <a:xfrm>
            <a:off x="3664825" y="2207400"/>
            <a:ext cx="1999800" cy="1154400"/>
          </a:xfrm>
          <a:prstGeom prst="straightConnector1">
            <a:avLst/>
          </a:prstGeom>
          <a:noFill/>
          <a:ln w="28575" cap="flat" cmpd="sng">
            <a:solidFill>
              <a:schemeClr val="dk2"/>
            </a:solidFill>
            <a:prstDash val="solid"/>
            <a:round/>
            <a:headEnd type="none" w="med" len="med"/>
            <a:tailEnd type="none" w="med" len="med"/>
          </a:ln>
        </p:spPr>
      </p:cxnSp>
      <p:cxnSp>
        <p:nvCxnSpPr>
          <p:cNvPr id="1330" name="Google Shape;1330;p103"/>
          <p:cNvCxnSpPr/>
          <p:nvPr/>
        </p:nvCxnSpPr>
        <p:spPr>
          <a:xfrm rot="10800000" flipH="1">
            <a:off x="5405300" y="2193375"/>
            <a:ext cx="1966800" cy="1315800"/>
          </a:xfrm>
          <a:prstGeom prst="straightConnector1">
            <a:avLst/>
          </a:prstGeom>
          <a:noFill/>
          <a:ln w="28575" cap="flat" cmpd="sng">
            <a:solidFill>
              <a:schemeClr val="dk2"/>
            </a:solidFill>
            <a:prstDash val="solid"/>
            <a:round/>
            <a:headEnd type="none" w="med" len="med"/>
            <a:tailEnd type="none" w="med" len="med"/>
          </a:ln>
        </p:spPr>
      </p:cxnSp>
      <p:sp>
        <p:nvSpPr>
          <p:cNvPr id="1332" name="Google Shape;1332;p103"/>
          <p:cNvSpPr txBox="1"/>
          <p:nvPr/>
        </p:nvSpPr>
        <p:spPr>
          <a:xfrm flipH="1">
            <a:off x="835014" y="2205455"/>
            <a:ext cx="1589925" cy="665427"/>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dirty="0">
                <a:solidFill>
                  <a:schemeClr val="dk1"/>
                </a:solidFill>
                <a:latin typeface="+mj-lt"/>
                <a:ea typeface="Kulim Park"/>
                <a:cs typeface="Kulim Park"/>
                <a:sym typeface="Kulim Park"/>
              </a:rPr>
              <a:t>Sơ đồ usecase</a:t>
            </a:r>
            <a:endParaRPr sz="2000" dirty="0">
              <a:solidFill>
                <a:schemeClr val="dk1"/>
              </a:solidFill>
              <a:latin typeface="+mj-lt"/>
              <a:ea typeface="Kulim Park"/>
              <a:cs typeface="Kulim Park"/>
              <a:sym typeface="Kulim Park"/>
            </a:endParaRPr>
          </a:p>
        </p:txBody>
      </p:sp>
      <p:sp>
        <p:nvSpPr>
          <p:cNvPr id="1334" name="Google Shape;1334;p103"/>
          <p:cNvSpPr txBox="1"/>
          <p:nvPr/>
        </p:nvSpPr>
        <p:spPr>
          <a:xfrm flipH="1">
            <a:off x="2903216" y="2796456"/>
            <a:ext cx="1444938" cy="274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dirty="0">
                <a:solidFill>
                  <a:schemeClr val="dk1"/>
                </a:solidFill>
                <a:latin typeface="+mj-lt"/>
                <a:ea typeface="Kulim Park"/>
                <a:cs typeface="Kulim Park"/>
                <a:sym typeface="Kulim Park"/>
              </a:rPr>
              <a:t>Sơ đồ lớp</a:t>
            </a:r>
            <a:endParaRPr sz="2000" dirty="0">
              <a:solidFill>
                <a:schemeClr val="dk1"/>
              </a:solidFill>
              <a:latin typeface="+mj-lt"/>
              <a:ea typeface="Kulim Park"/>
              <a:cs typeface="Kulim Park"/>
              <a:sym typeface="Kulim Park"/>
            </a:endParaRPr>
          </a:p>
        </p:txBody>
      </p:sp>
      <p:sp>
        <p:nvSpPr>
          <p:cNvPr id="1336" name="Google Shape;1336;p103"/>
          <p:cNvSpPr txBox="1"/>
          <p:nvPr/>
        </p:nvSpPr>
        <p:spPr>
          <a:xfrm>
            <a:off x="4866111" y="2244304"/>
            <a:ext cx="1354171" cy="665427"/>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dirty="0">
                <a:solidFill>
                  <a:schemeClr val="dk1"/>
                </a:solidFill>
                <a:latin typeface="+mj-lt"/>
                <a:ea typeface="Kulim Park"/>
                <a:cs typeface="Kulim Park"/>
                <a:sym typeface="Kulim Park"/>
              </a:rPr>
              <a:t>Sơ đồ hoạt động</a:t>
            </a:r>
            <a:endParaRPr sz="2000" dirty="0">
              <a:solidFill>
                <a:schemeClr val="dk1"/>
              </a:solidFill>
              <a:latin typeface="+mj-lt"/>
              <a:ea typeface="Kulim Park"/>
              <a:cs typeface="Kulim Park"/>
              <a:sym typeface="Kulim Park"/>
            </a:endParaRPr>
          </a:p>
        </p:txBody>
      </p:sp>
      <p:sp>
        <p:nvSpPr>
          <p:cNvPr id="1338" name="Google Shape;1338;p103"/>
          <p:cNvSpPr txBox="1"/>
          <p:nvPr/>
        </p:nvSpPr>
        <p:spPr>
          <a:xfrm>
            <a:off x="6477347" y="2742027"/>
            <a:ext cx="1781271" cy="274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dirty="0">
                <a:solidFill>
                  <a:schemeClr val="dk1"/>
                </a:solidFill>
                <a:latin typeface="+mj-lt"/>
                <a:ea typeface="Kulim Park"/>
                <a:cs typeface="Kulim Park"/>
                <a:sym typeface="Kulim Park"/>
              </a:rPr>
              <a:t>Sơ đồ tuần tự</a:t>
            </a:r>
            <a:endParaRPr sz="2000" dirty="0">
              <a:solidFill>
                <a:schemeClr val="dk1"/>
              </a:solidFill>
              <a:latin typeface="+mj-lt"/>
              <a:ea typeface="Kulim Park"/>
              <a:cs typeface="Kulim Park"/>
              <a:sym typeface="Kulim Park"/>
            </a:endParaRPr>
          </a:p>
        </p:txBody>
      </p:sp>
      <p:sp>
        <p:nvSpPr>
          <p:cNvPr id="1340" name="Google Shape;1340;p103"/>
          <p:cNvSpPr/>
          <p:nvPr/>
        </p:nvSpPr>
        <p:spPr>
          <a:xfrm>
            <a:off x="1240579" y="3016297"/>
            <a:ext cx="1184360" cy="853181"/>
          </a:xfrm>
          <a:custGeom>
            <a:avLst/>
            <a:gdLst/>
            <a:ahLst/>
            <a:cxnLst/>
            <a:rect l="l" t="t" r="r" b="b"/>
            <a:pathLst>
              <a:path w="18827" h="13563" extrusionOk="0">
                <a:moveTo>
                  <a:pt x="7161" y="0"/>
                </a:moveTo>
                <a:cubicBezTo>
                  <a:pt x="6367" y="0"/>
                  <a:pt x="5745" y="97"/>
                  <a:pt x="5462" y="302"/>
                </a:cubicBezTo>
                <a:cubicBezTo>
                  <a:pt x="5439" y="302"/>
                  <a:pt x="5416" y="302"/>
                  <a:pt x="5393" y="302"/>
                </a:cubicBezTo>
                <a:cubicBezTo>
                  <a:pt x="1116" y="302"/>
                  <a:pt x="1" y="5785"/>
                  <a:pt x="370" y="9035"/>
                </a:cubicBezTo>
                <a:cubicBezTo>
                  <a:pt x="734" y="12239"/>
                  <a:pt x="5348" y="13486"/>
                  <a:pt x="7931" y="13560"/>
                </a:cubicBezTo>
                <a:cubicBezTo>
                  <a:pt x="7975" y="13562"/>
                  <a:pt x="8020" y="13562"/>
                  <a:pt x="8064" y="13562"/>
                </a:cubicBezTo>
                <a:cubicBezTo>
                  <a:pt x="13120" y="13562"/>
                  <a:pt x="18826" y="5169"/>
                  <a:pt x="13911" y="1714"/>
                </a:cubicBezTo>
                <a:cubicBezTo>
                  <a:pt x="12377" y="637"/>
                  <a:pt x="9200" y="0"/>
                  <a:pt x="7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103"/>
          <p:cNvSpPr/>
          <p:nvPr/>
        </p:nvSpPr>
        <p:spPr>
          <a:xfrm flipH="1">
            <a:off x="4865571" y="3016227"/>
            <a:ext cx="1184360" cy="853316"/>
          </a:xfrm>
          <a:custGeom>
            <a:avLst/>
            <a:gdLst/>
            <a:ahLst/>
            <a:cxnLst/>
            <a:rect l="l" t="t" r="r" b="b"/>
            <a:pathLst>
              <a:path w="18827" h="13563" extrusionOk="0">
                <a:moveTo>
                  <a:pt x="7161" y="0"/>
                </a:moveTo>
                <a:cubicBezTo>
                  <a:pt x="6367" y="0"/>
                  <a:pt x="5745" y="97"/>
                  <a:pt x="5462" y="302"/>
                </a:cubicBezTo>
                <a:cubicBezTo>
                  <a:pt x="5439" y="302"/>
                  <a:pt x="5416" y="302"/>
                  <a:pt x="5393" y="302"/>
                </a:cubicBezTo>
                <a:cubicBezTo>
                  <a:pt x="1116" y="302"/>
                  <a:pt x="1" y="5785"/>
                  <a:pt x="370" y="9035"/>
                </a:cubicBezTo>
                <a:cubicBezTo>
                  <a:pt x="734" y="12239"/>
                  <a:pt x="5348" y="13486"/>
                  <a:pt x="7931" y="13560"/>
                </a:cubicBezTo>
                <a:cubicBezTo>
                  <a:pt x="7975" y="13562"/>
                  <a:pt x="8020" y="13562"/>
                  <a:pt x="8064" y="13562"/>
                </a:cubicBezTo>
                <a:cubicBezTo>
                  <a:pt x="13120" y="13562"/>
                  <a:pt x="18826" y="5169"/>
                  <a:pt x="13911" y="1714"/>
                </a:cubicBezTo>
                <a:cubicBezTo>
                  <a:pt x="12377" y="637"/>
                  <a:pt x="9200" y="0"/>
                  <a:pt x="71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2" name="Google Shape;1342;p103"/>
          <p:cNvSpPr/>
          <p:nvPr/>
        </p:nvSpPr>
        <p:spPr>
          <a:xfrm flipH="1">
            <a:off x="6819408" y="1778805"/>
            <a:ext cx="960236" cy="853301"/>
          </a:xfrm>
          <a:custGeom>
            <a:avLst/>
            <a:gdLst/>
            <a:ahLst/>
            <a:cxnLst/>
            <a:rect l="l" t="t" r="r" b="b"/>
            <a:pathLst>
              <a:path w="31788" h="28248" extrusionOk="0">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103"/>
          <p:cNvSpPr/>
          <p:nvPr/>
        </p:nvSpPr>
        <p:spPr>
          <a:xfrm>
            <a:off x="3127012" y="1751302"/>
            <a:ext cx="960236" cy="853301"/>
          </a:xfrm>
          <a:custGeom>
            <a:avLst/>
            <a:gdLst/>
            <a:ahLst/>
            <a:cxnLst/>
            <a:rect l="l" t="t" r="r" b="b"/>
            <a:pathLst>
              <a:path w="31788" h="28248" extrusionOk="0">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 name="Google Shape;574;p59">
            <a:extLst>
              <a:ext uri="{FF2B5EF4-FFF2-40B4-BE49-F238E27FC236}">
                <a16:creationId xmlns:a16="http://schemas.microsoft.com/office/drawing/2014/main" id="{C5602F98-71F3-45D2-B878-0A8D466E9367}"/>
              </a:ext>
            </a:extLst>
          </p:cNvPr>
          <p:cNvSpPr txBox="1">
            <a:spLocks/>
          </p:cNvSpPr>
          <p:nvPr/>
        </p:nvSpPr>
        <p:spPr>
          <a:xfrm>
            <a:off x="1275551" y="3158325"/>
            <a:ext cx="907125" cy="4476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sz="3600" dirty="0">
                <a:solidFill>
                  <a:schemeClr val="accent4">
                    <a:lumMod val="95000"/>
                  </a:schemeClr>
                </a:solidFill>
                <a:latin typeface="Kulim Park" panose="020B0604020202020204" charset="0"/>
              </a:rPr>
              <a:t>01</a:t>
            </a:r>
          </a:p>
        </p:txBody>
      </p:sp>
      <p:sp>
        <p:nvSpPr>
          <p:cNvPr id="33" name="Google Shape;575;p59">
            <a:extLst>
              <a:ext uri="{FF2B5EF4-FFF2-40B4-BE49-F238E27FC236}">
                <a16:creationId xmlns:a16="http://schemas.microsoft.com/office/drawing/2014/main" id="{406A7FD7-E248-490A-9984-9728CB8BA9E9}"/>
              </a:ext>
            </a:extLst>
          </p:cNvPr>
          <p:cNvSpPr txBox="1">
            <a:spLocks/>
          </p:cNvSpPr>
          <p:nvPr/>
        </p:nvSpPr>
        <p:spPr>
          <a:xfrm>
            <a:off x="6895602" y="1954152"/>
            <a:ext cx="846614" cy="4476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sz="3600" dirty="0">
                <a:latin typeface="Kulim Park" panose="020B0604020202020204" charset="0"/>
              </a:rPr>
              <a:t>04</a:t>
            </a:r>
          </a:p>
        </p:txBody>
      </p:sp>
      <p:sp>
        <p:nvSpPr>
          <p:cNvPr id="34" name="Google Shape;578;p59">
            <a:extLst>
              <a:ext uri="{FF2B5EF4-FFF2-40B4-BE49-F238E27FC236}">
                <a16:creationId xmlns:a16="http://schemas.microsoft.com/office/drawing/2014/main" id="{BFC457C7-747D-4D8F-A033-A8B2360C4523}"/>
              </a:ext>
            </a:extLst>
          </p:cNvPr>
          <p:cNvSpPr txBox="1">
            <a:spLocks/>
          </p:cNvSpPr>
          <p:nvPr/>
        </p:nvSpPr>
        <p:spPr>
          <a:xfrm>
            <a:off x="3190339" y="1924794"/>
            <a:ext cx="769536" cy="4476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sz="3600">
                <a:latin typeface="Kulim Park" panose="020B0604020202020204" charset="0"/>
              </a:rPr>
              <a:t>02</a:t>
            </a:r>
            <a:endParaRPr lang="en" sz="3600" dirty="0">
              <a:latin typeface="Kulim Park" panose="020B0604020202020204" charset="0"/>
            </a:endParaRPr>
          </a:p>
        </p:txBody>
      </p:sp>
      <p:sp>
        <p:nvSpPr>
          <p:cNvPr id="35" name="Google Shape;579;p59">
            <a:extLst>
              <a:ext uri="{FF2B5EF4-FFF2-40B4-BE49-F238E27FC236}">
                <a16:creationId xmlns:a16="http://schemas.microsoft.com/office/drawing/2014/main" id="{CB7A30AE-7073-4B63-8EEF-3F548F23390B}"/>
              </a:ext>
            </a:extLst>
          </p:cNvPr>
          <p:cNvSpPr txBox="1">
            <a:spLocks/>
          </p:cNvSpPr>
          <p:nvPr/>
        </p:nvSpPr>
        <p:spPr>
          <a:xfrm>
            <a:off x="5151911" y="3168071"/>
            <a:ext cx="777554" cy="4476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sz="3600" dirty="0">
                <a:latin typeface="Kulim Park" panose="020B0604020202020204" charset="0"/>
              </a:rPr>
              <a:t>03</a:t>
            </a:r>
          </a:p>
        </p:txBody>
      </p:sp>
      <p:sp>
        <p:nvSpPr>
          <p:cNvPr id="38" name="TextBox 37">
            <a:extLst>
              <a:ext uri="{FF2B5EF4-FFF2-40B4-BE49-F238E27FC236}">
                <a16:creationId xmlns:a16="http://schemas.microsoft.com/office/drawing/2014/main" id="{D7D85378-0DDA-4676-A977-AA7441728FA3}"/>
              </a:ext>
            </a:extLst>
          </p:cNvPr>
          <p:cNvSpPr txBox="1"/>
          <p:nvPr/>
        </p:nvSpPr>
        <p:spPr>
          <a:xfrm>
            <a:off x="664382" y="442288"/>
            <a:ext cx="5466254" cy="461665"/>
          </a:xfrm>
          <a:prstGeom prst="rect">
            <a:avLst/>
          </a:prstGeom>
          <a:noFill/>
        </p:spPr>
        <p:txBody>
          <a:bodyPr wrap="square" rtlCol="0" anchor="ctr">
            <a:spAutoFit/>
          </a:bodyPr>
          <a:lstStyle/>
          <a:p>
            <a:r>
              <a:rPr lang="en-US" sz="2400" b="1" dirty="0">
                <a:solidFill>
                  <a:schemeClr val="bg1"/>
                </a:solidFill>
                <a:latin typeface="+mj-lt"/>
              </a:rPr>
              <a:t>III. PHÂN TÍCH THIẾT KẾ HỆ THỐNG</a:t>
            </a:r>
            <a:endParaRPr lang="vi-VN" sz="2400" b="1" dirty="0">
              <a:solidFill>
                <a:schemeClr val="bg1"/>
              </a:solidFill>
              <a:latin typeface="+mj-lt"/>
            </a:endParaRPr>
          </a:p>
        </p:txBody>
      </p:sp>
    </p:spTree>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fade">
                                      <p:cBhvr>
                                        <p:cTn id="7" dur="1000"/>
                                        <p:tgtEl>
                                          <p:spTgt spid="32"/>
                                        </p:tgtEl>
                                      </p:cBhvr>
                                    </p:animEffect>
                                  </p:childTnLst>
                                </p:cTn>
                              </p:par>
                              <p:par>
                                <p:cTn id="8" presetID="10" presetClass="entr" presetSubtype="0" fill="hold" nodeType="withEffect">
                                  <p:stCondLst>
                                    <p:cond delay="0"/>
                                  </p:stCondLst>
                                  <p:childTnLst>
                                    <p:set>
                                      <p:cBhvr>
                                        <p:cTn id="9" dur="1" fill="hold">
                                          <p:stCondLst>
                                            <p:cond delay="0"/>
                                          </p:stCondLst>
                                        </p:cTn>
                                        <p:tgtEl>
                                          <p:spTgt spid="33"/>
                                        </p:tgtEl>
                                        <p:attrNameLst>
                                          <p:attrName>style.visibility</p:attrName>
                                        </p:attrNameLst>
                                      </p:cBhvr>
                                      <p:to>
                                        <p:strVal val="visible"/>
                                      </p:to>
                                    </p:set>
                                    <p:animEffect transition="in" filter="fade">
                                      <p:cBhvr>
                                        <p:cTn id="10" dur="1000"/>
                                        <p:tgtEl>
                                          <p:spTgt spid="33"/>
                                        </p:tgtEl>
                                      </p:cBhvr>
                                    </p:animEffect>
                                  </p:childTnLst>
                                </p:cTn>
                              </p:par>
                              <p:par>
                                <p:cTn id="11" presetID="10" presetClass="entr" presetSubtype="0" fill="hold" nodeType="with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fade">
                                      <p:cBhvr>
                                        <p:cTn id="13" dur="1000"/>
                                        <p:tgtEl>
                                          <p:spTgt spid="34"/>
                                        </p:tgtEl>
                                      </p:cBhvr>
                                    </p:animEffect>
                                  </p:childTnLst>
                                </p:cTn>
                              </p:par>
                              <p:par>
                                <p:cTn id="14" presetID="10" presetClass="entr" presetSubtype="0" fill="hold"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fade">
                                      <p:cBhvr>
                                        <p:cTn id="16" dur="10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56"/>
        <p:cNvGrpSpPr/>
        <p:nvPr/>
      </p:nvGrpSpPr>
      <p:grpSpPr>
        <a:xfrm>
          <a:off x="0" y="0"/>
          <a:ext cx="0" cy="0"/>
          <a:chOff x="0" y="0"/>
          <a:chExt cx="0" cy="0"/>
        </a:xfrm>
      </p:grpSpPr>
      <p:sp>
        <p:nvSpPr>
          <p:cNvPr id="8" name="TextBox 7">
            <a:extLst>
              <a:ext uri="{FF2B5EF4-FFF2-40B4-BE49-F238E27FC236}">
                <a16:creationId xmlns:a16="http://schemas.microsoft.com/office/drawing/2014/main" id="{9DDE63DA-AC00-42E0-9B6D-FF58AE84AB8C}"/>
              </a:ext>
            </a:extLst>
          </p:cNvPr>
          <p:cNvSpPr txBox="1"/>
          <p:nvPr/>
        </p:nvSpPr>
        <p:spPr>
          <a:xfrm>
            <a:off x="664382" y="473065"/>
            <a:ext cx="4309400" cy="400110"/>
          </a:xfrm>
          <a:prstGeom prst="rect">
            <a:avLst/>
          </a:prstGeom>
          <a:noFill/>
        </p:spPr>
        <p:txBody>
          <a:bodyPr wrap="square" rtlCol="0" anchor="ctr">
            <a:spAutoFit/>
          </a:bodyPr>
          <a:lstStyle/>
          <a:p>
            <a:r>
              <a:rPr lang="en-US" sz="2000" b="1" dirty="0">
                <a:solidFill>
                  <a:schemeClr val="bg1"/>
                </a:solidFill>
                <a:latin typeface="+mj-lt"/>
              </a:rPr>
              <a:t>3.1. </a:t>
            </a:r>
            <a:r>
              <a:rPr lang="en-US" sz="2000" b="1" dirty="0" err="1">
                <a:solidFill>
                  <a:schemeClr val="bg1"/>
                </a:solidFill>
                <a:latin typeface="+mj-lt"/>
              </a:rPr>
              <a:t>Sơ</a:t>
            </a:r>
            <a:r>
              <a:rPr lang="en-US" sz="2000" b="1" dirty="0">
                <a:solidFill>
                  <a:schemeClr val="bg1"/>
                </a:solidFill>
                <a:latin typeface="+mj-lt"/>
              </a:rPr>
              <a:t> </a:t>
            </a:r>
            <a:r>
              <a:rPr lang="en-US" sz="2000" b="1" dirty="0" err="1">
                <a:solidFill>
                  <a:schemeClr val="bg1"/>
                </a:solidFill>
                <a:latin typeface="+mj-lt"/>
              </a:rPr>
              <a:t>đồ</a:t>
            </a:r>
            <a:r>
              <a:rPr lang="en-US" sz="2000" b="1" dirty="0">
                <a:solidFill>
                  <a:schemeClr val="bg1"/>
                </a:solidFill>
                <a:latin typeface="+mj-lt"/>
              </a:rPr>
              <a:t> </a:t>
            </a:r>
            <a:r>
              <a:rPr lang="en-US" sz="2000" b="1" dirty="0" err="1">
                <a:solidFill>
                  <a:schemeClr val="bg1"/>
                </a:solidFill>
                <a:latin typeface="+mj-lt"/>
              </a:rPr>
              <a:t>usecase</a:t>
            </a:r>
            <a:endParaRPr lang="vi-VN" sz="2000" b="1" dirty="0">
              <a:solidFill>
                <a:schemeClr val="bg1"/>
              </a:solidFill>
              <a:latin typeface="+mj-lt"/>
            </a:endParaRPr>
          </a:p>
        </p:txBody>
      </p:sp>
      <p:pic>
        <p:nvPicPr>
          <p:cNvPr id="9" name="Picture 8">
            <a:extLst>
              <a:ext uri="{FF2B5EF4-FFF2-40B4-BE49-F238E27FC236}">
                <a16:creationId xmlns:a16="http://schemas.microsoft.com/office/drawing/2014/main" id="{A5E034B6-709C-4184-A684-564050347C68}"/>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1327323" y="873175"/>
            <a:ext cx="6489354" cy="4168602"/>
          </a:xfrm>
          <a:prstGeom prst="rect">
            <a:avLst/>
          </a:prstGeom>
          <a:noFill/>
          <a:ln>
            <a:noFill/>
          </a:ln>
        </p:spPr>
      </p:pic>
    </p:spTree>
  </p:cSld>
  <p:clrMapOvr>
    <a:masterClrMapping/>
  </p:clrMapOvr>
  <p:transition spd="slow">
    <p:comb/>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62"/>
        <p:cNvGrpSpPr/>
        <p:nvPr/>
      </p:nvGrpSpPr>
      <p:grpSpPr>
        <a:xfrm>
          <a:off x="0" y="0"/>
          <a:ext cx="0" cy="0"/>
          <a:chOff x="0" y="0"/>
          <a:chExt cx="0" cy="0"/>
        </a:xfrm>
      </p:grpSpPr>
      <p:sp>
        <p:nvSpPr>
          <p:cNvPr id="11" name="TextBox 10">
            <a:extLst>
              <a:ext uri="{FF2B5EF4-FFF2-40B4-BE49-F238E27FC236}">
                <a16:creationId xmlns:a16="http://schemas.microsoft.com/office/drawing/2014/main" id="{EB890034-81C6-4F27-9152-DCE363B5F4AF}"/>
              </a:ext>
            </a:extLst>
          </p:cNvPr>
          <p:cNvSpPr txBox="1"/>
          <p:nvPr/>
        </p:nvSpPr>
        <p:spPr>
          <a:xfrm>
            <a:off x="664382" y="473065"/>
            <a:ext cx="4309400" cy="400110"/>
          </a:xfrm>
          <a:prstGeom prst="rect">
            <a:avLst/>
          </a:prstGeom>
          <a:noFill/>
        </p:spPr>
        <p:txBody>
          <a:bodyPr wrap="square" rtlCol="0" anchor="ctr">
            <a:spAutoFit/>
          </a:bodyPr>
          <a:lstStyle/>
          <a:p>
            <a:r>
              <a:rPr lang="en-US" sz="2000" b="1" dirty="0">
                <a:solidFill>
                  <a:schemeClr val="bg1"/>
                </a:solidFill>
                <a:latin typeface="+mj-lt"/>
              </a:rPr>
              <a:t>3.2. </a:t>
            </a:r>
            <a:r>
              <a:rPr lang="en-US" sz="2000" b="1" dirty="0" err="1">
                <a:solidFill>
                  <a:schemeClr val="bg1"/>
                </a:solidFill>
                <a:latin typeface="+mj-lt"/>
              </a:rPr>
              <a:t>Sơ</a:t>
            </a:r>
            <a:r>
              <a:rPr lang="en-US" sz="2000" b="1" dirty="0">
                <a:solidFill>
                  <a:schemeClr val="bg1"/>
                </a:solidFill>
                <a:latin typeface="+mj-lt"/>
              </a:rPr>
              <a:t> </a:t>
            </a:r>
            <a:r>
              <a:rPr lang="en-US" sz="2000" b="1" dirty="0" err="1">
                <a:solidFill>
                  <a:schemeClr val="bg1"/>
                </a:solidFill>
                <a:latin typeface="+mj-lt"/>
              </a:rPr>
              <a:t>đồ</a:t>
            </a:r>
            <a:r>
              <a:rPr lang="en-US" sz="2000" b="1" dirty="0">
                <a:solidFill>
                  <a:schemeClr val="bg1"/>
                </a:solidFill>
                <a:latin typeface="+mj-lt"/>
              </a:rPr>
              <a:t> </a:t>
            </a:r>
            <a:r>
              <a:rPr lang="en-US" sz="2000" b="1" dirty="0" err="1">
                <a:solidFill>
                  <a:schemeClr val="bg1"/>
                </a:solidFill>
                <a:latin typeface="+mj-lt"/>
              </a:rPr>
              <a:t>lớp</a:t>
            </a:r>
            <a:endParaRPr lang="vi-VN" sz="2000" b="1" dirty="0">
              <a:solidFill>
                <a:schemeClr val="bg1"/>
              </a:solidFill>
              <a:latin typeface="+mj-lt"/>
            </a:endParaRPr>
          </a:p>
        </p:txBody>
      </p:sp>
      <p:pic>
        <p:nvPicPr>
          <p:cNvPr id="12" name="Picture 11">
            <a:extLst>
              <a:ext uri="{FF2B5EF4-FFF2-40B4-BE49-F238E27FC236}">
                <a16:creationId xmlns:a16="http://schemas.microsoft.com/office/drawing/2014/main" id="{FB4A62C7-C76C-4436-8390-026F4DC71FAE}"/>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1781810" y="873175"/>
            <a:ext cx="5580380" cy="4114461"/>
          </a:xfrm>
          <a:prstGeom prst="rect">
            <a:avLst/>
          </a:prstGeom>
          <a:noFill/>
          <a:ln>
            <a:noFill/>
          </a:ln>
        </p:spPr>
      </p:pic>
    </p:spTree>
  </p:cSld>
  <p:clrMapOvr>
    <a:masterClrMapping/>
  </p:clrMapOvr>
  <p:transition spd="slow">
    <p:comb/>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69"/>
        <p:cNvGrpSpPr/>
        <p:nvPr/>
      </p:nvGrpSpPr>
      <p:grpSpPr>
        <a:xfrm>
          <a:off x="0" y="0"/>
          <a:ext cx="0" cy="0"/>
          <a:chOff x="0" y="0"/>
          <a:chExt cx="0" cy="0"/>
        </a:xfrm>
      </p:grpSpPr>
      <p:sp>
        <p:nvSpPr>
          <p:cNvPr id="11" name="TextBox 10">
            <a:extLst>
              <a:ext uri="{FF2B5EF4-FFF2-40B4-BE49-F238E27FC236}">
                <a16:creationId xmlns:a16="http://schemas.microsoft.com/office/drawing/2014/main" id="{A4C048A5-5724-4C97-A442-68A54CE16B0E}"/>
              </a:ext>
            </a:extLst>
          </p:cNvPr>
          <p:cNvSpPr txBox="1"/>
          <p:nvPr/>
        </p:nvSpPr>
        <p:spPr>
          <a:xfrm>
            <a:off x="664382" y="473065"/>
            <a:ext cx="4309400" cy="400110"/>
          </a:xfrm>
          <a:prstGeom prst="rect">
            <a:avLst/>
          </a:prstGeom>
          <a:noFill/>
        </p:spPr>
        <p:txBody>
          <a:bodyPr wrap="square" rtlCol="0" anchor="ctr">
            <a:spAutoFit/>
          </a:bodyPr>
          <a:lstStyle/>
          <a:p>
            <a:r>
              <a:rPr lang="en-US" sz="2000" b="1" dirty="0">
                <a:solidFill>
                  <a:schemeClr val="bg1"/>
                </a:solidFill>
                <a:latin typeface="+mj-lt"/>
              </a:rPr>
              <a:t>3.3. </a:t>
            </a:r>
            <a:r>
              <a:rPr lang="en-US" sz="2000" b="1" dirty="0" err="1">
                <a:solidFill>
                  <a:schemeClr val="bg1"/>
                </a:solidFill>
                <a:latin typeface="+mj-lt"/>
              </a:rPr>
              <a:t>Sơ</a:t>
            </a:r>
            <a:r>
              <a:rPr lang="en-US" sz="2000" b="1" dirty="0">
                <a:solidFill>
                  <a:schemeClr val="bg1"/>
                </a:solidFill>
                <a:latin typeface="+mj-lt"/>
              </a:rPr>
              <a:t> </a:t>
            </a:r>
            <a:r>
              <a:rPr lang="en-US" sz="2000" b="1" dirty="0" err="1">
                <a:solidFill>
                  <a:schemeClr val="bg1"/>
                </a:solidFill>
                <a:latin typeface="+mj-lt"/>
              </a:rPr>
              <a:t>đồ</a:t>
            </a:r>
            <a:r>
              <a:rPr lang="en-US" sz="2000" b="1" dirty="0">
                <a:solidFill>
                  <a:schemeClr val="bg1"/>
                </a:solidFill>
                <a:latin typeface="+mj-lt"/>
              </a:rPr>
              <a:t> </a:t>
            </a:r>
            <a:r>
              <a:rPr lang="en-US" sz="2000" b="1" dirty="0" err="1">
                <a:solidFill>
                  <a:schemeClr val="bg1"/>
                </a:solidFill>
                <a:latin typeface="+mj-lt"/>
              </a:rPr>
              <a:t>hoạt</a:t>
            </a:r>
            <a:r>
              <a:rPr lang="en-US" sz="2000" b="1" dirty="0">
                <a:solidFill>
                  <a:schemeClr val="bg1"/>
                </a:solidFill>
                <a:latin typeface="+mj-lt"/>
              </a:rPr>
              <a:t> </a:t>
            </a:r>
            <a:r>
              <a:rPr lang="en-US" sz="2000" b="1" dirty="0" err="1">
                <a:solidFill>
                  <a:schemeClr val="bg1"/>
                </a:solidFill>
                <a:latin typeface="+mj-lt"/>
              </a:rPr>
              <a:t>động</a:t>
            </a:r>
            <a:endParaRPr lang="vi-VN" sz="2000" b="1" dirty="0">
              <a:solidFill>
                <a:schemeClr val="bg1"/>
              </a:solidFill>
              <a:latin typeface="+mj-lt"/>
            </a:endParaRPr>
          </a:p>
        </p:txBody>
      </p:sp>
      <p:pic>
        <p:nvPicPr>
          <p:cNvPr id="12" name="Picture 11">
            <a:extLst>
              <a:ext uri="{FF2B5EF4-FFF2-40B4-BE49-F238E27FC236}">
                <a16:creationId xmlns:a16="http://schemas.microsoft.com/office/drawing/2014/main" id="{176F8B35-D746-4367-800C-71BE17428613}"/>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3906982" y="949375"/>
            <a:ext cx="4223212" cy="3671117"/>
          </a:xfrm>
          <a:prstGeom prst="rect">
            <a:avLst/>
          </a:prstGeom>
          <a:noFill/>
          <a:ln>
            <a:noFill/>
          </a:ln>
        </p:spPr>
      </p:pic>
      <p:pic>
        <p:nvPicPr>
          <p:cNvPr id="13" name="Picture 12">
            <a:extLst>
              <a:ext uri="{FF2B5EF4-FFF2-40B4-BE49-F238E27FC236}">
                <a16:creationId xmlns:a16="http://schemas.microsoft.com/office/drawing/2014/main" id="{FF52F342-3395-40AD-8A4B-32C08DDE05DF}"/>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1071995" y="876986"/>
            <a:ext cx="2266951" cy="3743506"/>
          </a:xfrm>
          <a:prstGeom prst="rect">
            <a:avLst/>
          </a:prstGeom>
          <a:noFill/>
          <a:ln>
            <a:noFill/>
          </a:ln>
        </p:spPr>
      </p:pic>
      <p:sp>
        <p:nvSpPr>
          <p:cNvPr id="15" name="TextBox 14">
            <a:extLst>
              <a:ext uri="{FF2B5EF4-FFF2-40B4-BE49-F238E27FC236}">
                <a16:creationId xmlns:a16="http://schemas.microsoft.com/office/drawing/2014/main" id="{0E5FB99A-CB16-4D35-8453-000C26AC6C4E}"/>
              </a:ext>
            </a:extLst>
          </p:cNvPr>
          <p:cNvSpPr txBox="1"/>
          <p:nvPr/>
        </p:nvSpPr>
        <p:spPr>
          <a:xfrm>
            <a:off x="1071995" y="4670434"/>
            <a:ext cx="2071891" cy="276999"/>
          </a:xfrm>
          <a:prstGeom prst="rect">
            <a:avLst/>
          </a:prstGeom>
          <a:noFill/>
        </p:spPr>
        <p:txBody>
          <a:bodyPr wrap="square">
            <a:spAutoFit/>
          </a:bodyPr>
          <a:lstStyle/>
          <a:p>
            <a:r>
              <a:rPr lang="en-US" sz="1200" dirty="0" err="1">
                <a:latin typeface="+mj-lt"/>
                <a:ea typeface="SimSun" panose="02010600030101010101" pitchFamily="2" charset="-122"/>
              </a:rPr>
              <a:t>Quá</a:t>
            </a:r>
            <a:r>
              <a:rPr lang="en-US" sz="1200" dirty="0">
                <a:latin typeface="+mj-lt"/>
                <a:ea typeface="SimSun" panose="02010600030101010101" pitchFamily="2" charset="-122"/>
              </a:rPr>
              <a:t> </a:t>
            </a:r>
            <a:r>
              <a:rPr lang="en-US" sz="1200" dirty="0" err="1">
                <a:effectLst/>
                <a:latin typeface="+mj-lt"/>
                <a:ea typeface="SimSun" panose="02010600030101010101" pitchFamily="2" charset="-122"/>
              </a:rPr>
              <a:t>trình</a:t>
            </a:r>
            <a:r>
              <a:rPr lang="en-US" sz="1200" dirty="0">
                <a:effectLst/>
                <a:latin typeface="+mj-lt"/>
                <a:ea typeface="SimSun" panose="02010600030101010101" pitchFamily="2" charset="-122"/>
              </a:rPr>
              <a:t> </a:t>
            </a:r>
            <a:r>
              <a:rPr lang="en-US" sz="1200" dirty="0" err="1">
                <a:effectLst/>
                <a:latin typeface="+mj-lt"/>
                <a:ea typeface="SimSun" panose="02010600030101010101" pitchFamily="2" charset="-122"/>
              </a:rPr>
              <a:t>đăng</a:t>
            </a:r>
            <a:r>
              <a:rPr lang="en-US" sz="1200" dirty="0">
                <a:effectLst/>
                <a:latin typeface="+mj-lt"/>
                <a:ea typeface="SimSun" panose="02010600030101010101" pitchFamily="2" charset="-122"/>
              </a:rPr>
              <a:t> </a:t>
            </a:r>
            <a:r>
              <a:rPr lang="en-US" sz="1200" dirty="0" err="1">
                <a:effectLst/>
                <a:latin typeface="+mj-lt"/>
                <a:ea typeface="SimSun" panose="02010600030101010101" pitchFamily="2" charset="-122"/>
              </a:rPr>
              <a:t>ký</a:t>
            </a:r>
            <a:r>
              <a:rPr lang="en-US" sz="1200" dirty="0">
                <a:effectLst/>
                <a:latin typeface="+mj-lt"/>
                <a:ea typeface="SimSun" panose="02010600030101010101" pitchFamily="2" charset="-122"/>
              </a:rPr>
              <a:t> </a:t>
            </a:r>
            <a:r>
              <a:rPr lang="en-US" sz="1200" dirty="0" err="1">
                <a:effectLst/>
                <a:latin typeface="+mj-lt"/>
                <a:ea typeface="SimSun" panose="02010600030101010101" pitchFamily="2" charset="-122"/>
              </a:rPr>
              <a:t>tài</a:t>
            </a:r>
            <a:r>
              <a:rPr lang="en-US" sz="1200" dirty="0">
                <a:effectLst/>
                <a:latin typeface="+mj-lt"/>
                <a:ea typeface="SimSun" panose="02010600030101010101" pitchFamily="2" charset="-122"/>
              </a:rPr>
              <a:t> </a:t>
            </a:r>
            <a:r>
              <a:rPr lang="en-US" sz="1200" dirty="0" err="1">
                <a:effectLst/>
                <a:latin typeface="+mj-lt"/>
                <a:ea typeface="SimSun" panose="02010600030101010101" pitchFamily="2" charset="-122"/>
              </a:rPr>
              <a:t>khoản</a:t>
            </a:r>
            <a:endParaRPr lang="en-US" sz="1200" dirty="0">
              <a:latin typeface="+mj-lt"/>
            </a:endParaRPr>
          </a:p>
        </p:txBody>
      </p:sp>
      <p:sp>
        <p:nvSpPr>
          <p:cNvPr id="16" name="TextBox 15">
            <a:extLst>
              <a:ext uri="{FF2B5EF4-FFF2-40B4-BE49-F238E27FC236}">
                <a16:creationId xmlns:a16="http://schemas.microsoft.com/office/drawing/2014/main" id="{138A6626-8EED-422A-924D-0BD91B34AA34}"/>
              </a:ext>
            </a:extLst>
          </p:cNvPr>
          <p:cNvSpPr txBox="1"/>
          <p:nvPr/>
        </p:nvSpPr>
        <p:spPr>
          <a:xfrm>
            <a:off x="4898924" y="4670433"/>
            <a:ext cx="2239328" cy="276999"/>
          </a:xfrm>
          <a:prstGeom prst="rect">
            <a:avLst/>
          </a:prstGeom>
          <a:noFill/>
        </p:spPr>
        <p:txBody>
          <a:bodyPr wrap="square">
            <a:spAutoFit/>
          </a:bodyPr>
          <a:lstStyle/>
          <a:p>
            <a:r>
              <a:rPr lang="en-US" sz="1200" dirty="0" err="1">
                <a:latin typeface="+mj-lt"/>
                <a:ea typeface="SimSun" panose="02010600030101010101" pitchFamily="2" charset="-122"/>
              </a:rPr>
              <a:t>Quá</a:t>
            </a:r>
            <a:r>
              <a:rPr lang="en-US" sz="1200" dirty="0">
                <a:latin typeface="+mj-lt"/>
                <a:ea typeface="SimSun" panose="02010600030101010101" pitchFamily="2" charset="-122"/>
              </a:rPr>
              <a:t> </a:t>
            </a:r>
            <a:r>
              <a:rPr lang="en-US" sz="1200" dirty="0" err="1">
                <a:effectLst/>
                <a:latin typeface="+mj-lt"/>
                <a:ea typeface="SimSun" panose="02010600030101010101" pitchFamily="2" charset="-122"/>
              </a:rPr>
              <a:t>trình</a:t>
            </a:r>
            <a:r>
              <a:rPr lang="en-US" sz="1200" dirty="0">
                <a:effectLst/>
                <a:latin typeface="+mj-lt"/>
                <a:ea typeface="SimSun" panose="02010600030101010101" pitchFamily="2" charset="-122"/>
              </a:rPr>
              <a:t> </a:t>
            </a:r>
            <a:r>
              <a:rPr lang="en-US" sz="1200" dirty="0" err="1">
                <a:effectLst/>
                <a:latin typeface="+mj-lt"/>
                <a:ea typeface="SimSun" panose="02010600030101010101" pitchFamily="2" charset="-122"/>
              </a:rPr>
              <a:t>đăng</a:t>
            </a:r>
            <a:r>
              <a:rPr lang="en-US" sz="1200" dirty="0">
                <a:effectLst/>
                <a:latin typeface="+mj-lt"/>
                <a:ea typeface="SimSun" panose="02010600030101010101" pitchFamily="2" charset="-122"/>
              </a:rPr>
              <a:t> </a:t>
            </a:r>
            <a:r>
              <a:rPr lang="en-US" sz="1200" dirty="0" err="1">
                <a:effectLst/>
                <a:latin typeface="+mj-lt"/>
                <a:ea typeface="SimSun" panose="02010600030101010101" pitchFamily="2" charset="-122"/>
              </a:rPr>
              <a:t>nhập</a:t>
            </a:r>
            <a:r>
              <a:rPr lang="en-US" sz="1200" dirty="0">
                <a:effectLst/>
                <a:latin typeface="+mj-lt"/>
                <a:ea typeface="SimSun" panose="02010600030101010101" pitchFamily="2" charset="-122"/>
              </a:rPr>
              <a:t> </a:t>
            </a:r>
            <a:r>
              <a:rPr lang="en-US" sz="1200" dirty="0" err="1">
                <a:effectLst/>
                <a:latin typeface="+mj-lt"/>
                <a:ea typeface="SimSun" panose="02010600030101010101" pitchFamily="2" charset="-122"/>
              </a:rPr>
              <a:t>tài</a:t>
            </a:r>
            <a:r>
              <a:rPr lang="en-US" sz="1200" dirty="0">
                <a:effectLst/>
                <a:latin typeface="+mj-lt"/>
                <a:ea typeface="SimSun" panose="02010600030101010101" pitchFamily="2" charset="-122"/>
              </a:rPr>
              <a:t> </a:t>
            </a:r>
            <a:r>
              <a:rPr lang="en-US" sz="1200" dirty="0" err="1">
                <a:effectLst/>
                <a:latin typeface="+mj-lt"/>
                <a:ea typeface="SimSun" panose="02010600030101010101" pitchFamily="2" charset="-122"/>
              </a:rPr>
              <a:t>khoản</a:t>
            </a:r>
            <a:endParaRPr lang="en-US" sz="1200" dirty="0">
              <a:latin typeface="+mj-lt"/>
            </a:endParaRPr>
          </a:p>
        </p:txBody>
      </p:sp>
    </p:spTree>
  </p:cSld>
  <p:clrMapOvr>
    <a:masterClrMapping/>
  </p:clrMapOvr>
  <p:transition spd="slow">
    <p:comb/>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76"/>
        <p:cNvGrpSpPr/>
        <p:nvPr/>
      </p:nvGrpSpPr>
      <p:grpSpPr>
        <a:xfrm>
          <a:off x="0" y="0"/>
          <a:ext cx="0" cy="0"/>
          <a:chOff x="0" y="0"/>
          <a:chExt cx="0" cy="0"/>
        </a:xfrm>
      </p:grpSpPr>
      <p:sp>
        <p:nvSpPr>
          <p:cNvPr id="33" name="TextBox 32">
            <a:extLst>
              <a:ext uri="{FF2B5EF4-FFF2-40B4-BE49-F238E27FC236}">
                <a16:creationId xmlns:a16="http://schemas.microsoft.com/office/drawing/2014/main" id="{209AF53B-641D-4763-822D-86E9A8EE220D}"/>
              </a:ext>
            </a:extLst>
          </p:cNvPr>
          <p:cNvSpPr txBox="1"/>
          <p:nvPr/>
        </p:nvSpPr>
        <p:spPr>
          <a:xfrm>
            <a:off x="664382" y="473065"/>
            <a:ext cx="4309400" cy="400110"/>
          </a:xfrm>
          <a:prstGeom prst="rect">
            <a:avLst/>
          </a:prstGeom>
          <a:noFill/>
        </p:spPr>
        <p:txBody>
          <a:bodyPr wrap="square" rtlCol="0" anchor="ctr">
            <a:spAutoFit/>
          </a:bodyPr>
          <a:lstStyle/>
          <a:p>
            <a:r>
              <a:rPr lang="en-US" sz="2000" b="1" dirty="0">
                <a:solidFill>
                  <a:schemeClr val="bg1"/>
                </a:solidFill>
                <a:latin typeface="+mj-lt"/>
              </a:rPr>
              <a:t>3.4. </a:t>
            </a:r>
            <a:r>
              <a:rPr lang="en-US" sz="2000" b="1" dirty="0" err="1">
                <a:solidFill>
                  <a:schemeClr val="bg1"/>
                </a:solidFill>
                <a:latin typeface="+mj-lt"/>
              </a:rPr>
              <a:t>Sơ</a:t>
            </a:r>
            <a:r>
              <a:rPr lang="en-US" sz="2000" b="1" dirty="0">
                <a:solidFill>
                  <a:schemeClr val="bg1"/>
                </a:solidFill>
                <a:latin typeface="+mj-lt"/>
              </a:rPr>
              <a:t> </a:t>
            </a:r>
            <a:r>
              <a:rPr lang="en-US" sz="2000" b="1" dirty="0" err="1">
                <a:solidFill>
                  <a:schemeClr val="bg1"/>
                </a:solidFill>
                <a:latin typeface="+mj-lt"/>
              </a:rPr>
              <a:t>đồ</a:t>
            </a:r>
            <a:r>
              <a:rPr lang="en-US" sz="2000" b="1" dirty="0">
                <a:solidFill>
                  <a:schemeClr val="bg1"/>
                </a:solidFill>
                <a:latin typeface="+mj-lt"/>
              </a:rPr>
              <a:t> </a:t>
            </a:r>
            <a:r>
              <a:rPr lang="en-US" sz="2000" b="1" dirty="0" err="1">
                <a:solidFill>
                  <a:schemeClr val="bg1"/>
                </a:solidFill>
                <a:latin typeface="+mj-lt"/>
              </a:rPr>
              <a:t>tuần</a:t>
            </a:r>
            <a:r>
              <a:rPr lang="en-US" sz="2000" b="1" dirty="0">
                <a:solidFill>
                  <a:schemeClr val="bg1"/>
                </a:solidFill>
                <a:latin typeface="+mj-lt"/>
              </a:rPr>
              <a:t> </a:t>
            </a:r>
            <a:r>
              <a:rPr lang="en-US" sz="2000" b="1" dirty="0" err="1">
                <a:solidFill>
                  <a:schemeClr val="bg1"/>
                </a:solidFill>
                <a:latin typeface="+mj-lt"/>
              </a:rPr>
              <a:t>tự</a:t>
            </a:r>
            <a:endParaRPr lang="vi-VN" sz="2000" b="1" dirty="0">
              <a:solidFill>
                <a:schemeClr val="bg1"/>
              </a:solidFill>
              <a:latin typeface="+mj-lt"/>
            </a:endParaRPr>
          </a:p>
        </p:txBody>
      </p:sp>
      <p:pic>
        <p:nvPicPr>
          <p:cNvPr id="34" name="Picture 33">
            <a:extLst>
              <a:ext uri="{FF2B5EF4-FFF2-40B4-BE49-F238E27FC236}">
                <a16:creationId xmlns:a16="http://schemas.microsoft.com/office/drawing/2014/main" id="{82834C9F-B15F-4CCB-94FE-3D647C2815EE}"/>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664382" y="1061950"/>
            <a:ext cx="3907618" cy="3433849"/>
          </a:xfrm>
          <a:prstGeom prst="rect">
            <a:avLst/>
          </a:prstGeom>
          <a:noFill/>
          <a:ln>
            <a:noFill/>
          </a:ln>
        </p:spPr>
      </p:pic>
      <p:pic>
        <p:nvPicPr>
          <p:cNvPr id="35" name="Picture 34">
            <a:extLst>
              <a:ext uri="{FF2B5EF4-FFF2-40B4-BE49-F238E27FC236}">
                <a16:creationId xmlns:a16="http://schemas.microsoft.com/office/drawing/2014/main" id="{72564EDD-F917-4332-BE81-AB976D11FC8B}"/>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4834601" y="1061951"/>
            <a:ext cx="3907618" cy="3433848"/>
          </a:xfrm>
          <a:prstGeom prst="rect">
            <a:avLst/>
          </a:prstGeom>
          <a:noFill/>
          <a:ln>
            <a:noFill/>
          </a:ln>
        </p:spPr>
      </p:pic>
      <p:sp>
        <p:nvSpPr>
          <p:cNvPr id="36" name="TextBox 35">
            <a:extLst>
              <a:ext uri="{FF2B5EF4-FFF2-40B4-BE49-F238E27FC236}">
                <a16:creationId xmlns:a16="http://schemas.microsoft.com/office/drawing/2014/main" id="{2A8D8579-F65F-411D-9B2B-C14E5BE8675A}"/>
              </a:ext>
            </a:extLst>
          </p:cNvPr>
          <p:cNvSpPr txBox="1"/>
          <p:nvPr/>
        </p:nvSpPr>
        <p:spPr>
          <a:xfrm>
            <a:off x="1582245" y="4670433"/>
            <a:ext cx="2071891" cy="276999"/>
          </a:xfrm>
          <a:prstGeom prst="rect">
            <a:avLst/>
          </a:prstGeom>
          <a:noFill/>
        </p:spPr>
        <p:txBody>
          <a:bodyPr wrap="square">
            <a:spAutoFit/>
          </a:bodyPr>
          <a:lstStyle/>
          <a:p>
            <a:r>
              <a:rPr lang="en-US" sz="1200" dirty="0" err="1">
                <a:latin typeface="+mj-lt"/>
                <a:ea typeface="SimSun" panose="02010600030101010101" pitchFamily="2" charset="-122"/>
              </a:rPr>
              <a:t>Quá</a:t>
            </a:r>
            <a:r>
              <a:rPr lang="en-US" sz="1200" dirty="0">
                <a:latin typeface="+mj-lt"/>
                <a:ea typeface="SimSun" panose="02010600030101010101" pitchFamily="2" charset="-122"/>
              </a:rPr>
              <a:t> </a:t>
            </a:r>
            <a:r>
              <a:rPr lang="en-US" sz="1200" dirty="0" err="1">
                <a:effectLst/>
                <a:latin typeface="+mj-lt"/>
                <a:ea typeface="SimSun" panose="02010600030101010101" pitchFamily="2" charset="-122"/>
              </a:rPr>
              <a:t>trình</a:t>
            </a:r>
            <a:r>
              <a:rPr lang="en-US" sz="1200" dirty="0">
                <a:effectLst/>
                <a:latin typeface="+mj-lt"/>
                <a:ea typeface="SimSun" panose="02010600030101010101" pitchFamily="2" charset="-122"/>
              </a:rPr>
              <a:t> </a:t>
            </a:r>
            <a:r>
              <a:rPr lang="en-US" sz="1200" dirty="0" err="1">
                <a:effectLst/>
                <a:latin typeface="+mj-lt"/>
                <a:ea typeface="SimSun" panose="02010600030101010101" pitchFamily="2" charset="-122"/>
              </a:rPr>
              <a:t>đăng</a:t>
            </a:r>
            <a:r>
              <a:rPr lang="en-US" sz="1200" dirty="0">
                <a:effectLst/>
                <a:latin typeface="+mj-lt"/>
                <a:ea typeface="SimSun" panose="02010600030101010101" pitchFamily="2" charset="-122"/>
              </a:rPr>
              <a:t> </a:t>
            </a:r>
            <a:r>
              <a:rPr lang="en-US" sz="1200" dirty="0" err="1">
                <a:effectLst/>
                <a:latin typeface="+mj-lt"/>
                <a:ea typeface="SimSun" panose="02010600030101010101" pitchFamily="2" charset="-122"/>
              </a:rPr>
              <a:t>ký</a:t>
            </a:r>
            <a:r>
              <a:rPr lang="en-US" sz="1200" dirty="0">
                <a:effectLst/>
                <a:latin typeface="+mj-lt"/>
                <a:ea typeface="SimSun" panose="02010600030101010101" pitchFamily="2" charset="-122"/>
              </a:rPr>
              <a:t> </a:t>
            </a:r>
            <a:r>
              <a:rPr lang="en-US" sz="1200" dirty="0" err="1">
                <a:effectLst/>
                <a:latin typeface="+mj-lt"/>
                <a:ea typeface="SimSun" panose="02010600030101010101" pitchFamily="2" charset="-122"/>
              </a:rPr>
              <a:t>tài</a:t>
            </a:r>
            <a:r>
              <a:rPr lang="en-US" sz="1200" dirty="0">
                <a:effectLst/>
                <a:latin typeface="+mj-lt"/>
                <a:ea typeface="SimSun" panose="02010600030101010101" pitchFamily="2" charset="-122"/>
              </a:rPr>
              <a:t> </a:t>
            </a:r>
            <a:r>
              <a:rPr lang="en-US" sz="1200" dirty="0" err="1">
                <a:effectLst/>
                <a:latin typeface="+mj-lt"/>
                <a:ea typeface="SimSun" panose="02010600030101010101" pitchFamily="2" charset="-122"/>
              </a:rPr>
              <a:t>khoản</a:t>
            </a:r>
            <a:endParaRPr lang="en-US" sz="1200" dirty="0">
              <a:latin typeface="+mj-lt"/>
            </a:endParaRPr>
          </a:p>
        </p:txBody>
      </p:sp>
      <p:sp>
        <p:nvSpPr>
          <p:cNvPr id="37" name="TextBox 36">
            <a:extLst>
              <a:ext uri="{FF2B5EF4-FFF2-40B4-BE49-F238E27FC236}">
                <a16:creationId xmlns:a16="http://schemas.microsoft.com/office/drawing/2014/main" id="{BA22BA5B-4EA8-4BD6-B666-C2A56CF3687D}"/>
              </a:ext>
            </a:extLst>
          </p:cNvPr>
          <p:cNvSpPr txBox="1"/>
          <p:nvPr/>
        </p:nvSpPr>
        <p:spPr>
          <a:xfrm>
            <a:off x="5668746" y="4670433"/>
            <a:ext cx="2239328" cy="276999"/>
          </a:xfrm>
          <a:prstGeom prst="rect">
            <a:avLst/>
          </a:prstGeom>
          <a:noFill/>
        </p:spPr>
        <p:txBody>
          <a:bodyPr wrap="square">
            <a:spAutoFit/>
          </a:bodyPr>
          <a:lstStyle/>
          <a:p>
            <a:r>
              <a:rPr lang="en-US" sz="1200" dirty="0" err="1">
                <a:latin typeface="+mj-lt"/>
                <a:ea typeface="SimSun" panose="02010600030101010101" pitchFamily="2" charset="-122"/>
              </a:rPr>
              <a:t>Quá</a:t>
            </a:r>
            <a:r>
              <a:rPr lang="en-US" sz="1200" dirty="0">
                <a:latin typeface="+mj-lt"/>
                <a:ea typeface="SimSun" panose="02010600030101010101" pitchFamily="2" charset="-122"/>
              </a:rPr>
              <a:t> </a:t>
            </a:r>
            <a:r>
              <a:rPr lang="en-US" sz="1200" dirty="0" err="1">
                <a:effectLst/>
                <a:latin typeface="+mj-lt"/>
                <a:ea typeface="SimSun" panose="02010600030101010101" pitchFamily="2" charset="-122"/>
              </a:rPr>
              <a:t>trình</a:t>
            </a:r>
            <a:r>
              <a:rPr lang="en-US" sz="1200" dirty="0">
                <a:effectLst/>
                <a:latin typeface="+mj-lt"/>
                <a:ea typeface="SimSun" panose="02010600030101010101" pitchFamily="2" charset="-122"/>
              </a:rPr>
              <a:t> </a:t>
            </a:r>
            <a:r>
              <a:rPr lang="en-US" sz="1200" dirty="0" err="1">
                <a:effectLst/>
                <a:latin typeface="+mj-lt"/>
                <a:ea typeface="SimSun" panose="02010600030101010101" pitchFamily="2" charset="-122"/>
              </a:rPr>
              <a:t>đăng</a:t>
            </a:r>
            <a:r>
              <a:rPr lang="en-US" sz="1200" dirty="0">
                <a:effectLst/>
                <a:latin typeface="+mj-lt"/>
                <a:ea typeface="SimSun" panose="02010600030101010101" pitchFamily="2" charset="-122"/>
              </a:rPr>
              <a:t> </a:t>
            </a:r>
            <a:r>
              <a:rPr lang="en-US" sz="1200" dirty="0" err="1">
                <a:effectLst/>
                <a:latin typeface="+mj-lt"/>
                <a:ea typeface="SimSun" panose="02010600030101010101" pitchFamily="2" charset="-122"/>
              </a:rPr>
              <a:t>nhập</a:t>
            </a:r>
            <a:r>
              <a:rPr lang="en-US" sz="1200" dirty="0">
                <a:effectLst/>
                <a:latin typeface="+mj-lt"/>
                <a:ea typeface="SimSun" panose="02010600030101010101" pitchFamily="2" charset="-122"/>
              </a:rPr>
              <a:t> </a:t>
            </a:r>
            <a:r>
              <a:rPr lang="en-US" sz="1200" dirty="0" err="1">
                <a:effectLst/>
                <a:latin typeface="+mj-lt"/>
                <a:ea typeface="SimSun" panose="02010600030101010101" pitchFamily="2" charset="-122"/>
              </a:rPr>
              <a:t>tài</a:t>
            </a:r>
            <a:r>
              <a:rPr lang="en-US" sz="1200" dirty="0">
                <a:effectLst/>
                <a:latin typeface="+mj-lt"/>
                <a:ea typeface="SimSun" panose="02010600030101010101" pitchFamily="2" charset="-122"/>
              </a:rPr>
              <a:t> </a:t>
            </a:r>
            <a:r>
              <a:rPr lang="en-US" sz="1200" dirty="0" err="1">
                <a:effectLst/>
                <a:latin typeface="+mj-lt"/>
                <a:ea typeface="SimSun" panose="02010600030101010101" pitchFamily="2" charset="-122"/>
              </a:rPr>
              <a:t>khoản</a:t>
            </a:r>
            <a:endParaRPr lang="en-US" sz="1200" dirty="0">
              <a:latin typeface="+mj-lt"/>
            </a:endParaRPr>
          </a:p>
        </p:txBody>
      </p:sp>
    </p:spTree>
  </p:cSld>
  <p:clrMapOvr>
    <a:masterClrMapping/>
  </p:clrMapOvr>
  <p:transition spd="slow">
    <p:comb/>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51"/>
        <p:cNvGrpSpPr/>
        <p:nvPr/>
      </p:nvGrpSpPr>
      <p:grpSpPr>
        <a:xfrm>
          <a:off x="0" y="0"/>
          <a:ext cx="0" cy="0"/>
          <a:chOff x="0" y="0"/>
          <a:chExt cx="0" cy="0"/>
        </a:xfrm>
      </p:grpSpPr>
      <p:grpSp>
        <p:nvGrpSpPr>
          <p:cNvPr id="754" name="Google Shape;754;p74"/>
          <p:cNvGrpSpPr/>
          <p:nvPr/>
        </p:nvGrpSpPr>
        <p:grpSpPr>
          <a:xfrm rot="224468">
            <a:off x="4516813" y="1106970"/>
            <a:ext cx="3750160" cy="2923690"/>
            <a:chOff x="2144600" y="1557475"/>
            <a:chExt cx="3330800" cy="2596750"/>
          </a:xfrm>
        </p:grpSpPr>
        <p:sp>
          <p:nvSpPr>
            <p:cNvPr id="755" name="Google Shape;755;p74"/>
            <p:cNvSpPr/>
            <p:nvPr/>
          </p:nvSpPr>
          <p:spPr>
            <a:xfrm>
              <a:off x="2144600" y="1557475"/>
              <a:ext cx="3330800" cy="2596750"/>
            </a:xfrm>
            <a:custGeom>
              <a:avLst/>
              <a:gdLst/>
              <a:ahLst/>
              <a:cxnLst/>
              <a:rect l="l" t="t" r="r" b="b"/>
              <a:pathLst>
                <a:path w="133232" h="103870" extrusionOk="0">
                  <a:moveTo>
                    <a:pt x="129564" y="869"/>
                  </a:moveTo>
                  <a:cubicBezTo>
                    <a:pt x="130314" y="869"/>
                    <a:pt x="131017" y="1155"/>
                    <a:pt x="131541" y="1691"/>
                  </a:cubicBezTo>
                  <a:cubicBezTo>
                    <a:pt x="132065" y="2215"/>
                    <a:pt x="132362" y="2917"/>
                    <a:pt x="132362" y="3655"/>
                  </a:cubicBezTo>
                  <a:lnTo>
                    <a:pt x="132362" y="6239"/>
                  </a:lnTo>
                  <a:lnTo>
                    <a:pt x="870" y="6239"/>
                  </a:lnTo>
                  <a:lnTo>
                    <a:pt x="870" y="3655"/>
                  </a:lnTo>
                  <a:cubicBezTo>
                    <a:pt x="870" y="2917"/>
                    <a:pt x="1167" y="2215"/>
                    <a:pt x="1691" y="1691"/>
                  </a:cubicBezTo>
                  <a:cubicBezTo>
                    <a:pt x="2215" y="1155"/>
                    <a:pt x="2918" y="869"/>
                    <a:pt x="3668" y="869"/>
                  </a:cubicBezTo>
                  <a:close/>
                  <a:moveTo>
                    <a:pt x="132362" y="7108"/>
                  </a:moveTo>
                  <a:lnTo>
                    <a:pt x="132362" y="76771"/>
                  </a:lnTo>
                  <a:lnTo>
                    <a:pt x="870" y="76771"/>
                  </a:lnTo>
                  <a:lnTo>
                    <a:pt x="870" y="7108"/>
                  </a:lnTo>
                  <a:close/>
                  <a:moveTo>
                    <a:pt x="132362" y="77641"/>
                  </a:moveTo>
                  <a:lnTo>
                    <a:pt x="132362" y="82939"/>
                  </a:lnTo>
                  <a:cubicBezTo>
                    <a:pt x="132362" y="83677"/>
                    <a:pt x="132065" y="84379"/>
                    <a:pt x="131541" y="84903"/>
                  </a:cubicBezTo>
                  <a:cubicBezTo>
                    <a:pt x="131017" y="85439"/>
                    <a:pt x="130314" y="85725"/>
                    <a:pt x="129564" y="85725"/>
                  </a:cubicBezTo>
                  <a:lnTo>
                    <a:pt x="3668" y="85725"/>
                  </a:lnTo>
                  <a:cubicBezTo>
                    <a:pt x="2918" y="85725"/>
                    <a:pt x="2215" y="85439"/>
                    <a:pt x="1691" y="84903"/>
                  </a:cubicBezTo>
                  <a:cubicBezTo>
                    <a:pt x="1167" y="84379"/>
                    <a:pt x="870" y="83677"/>
                    <a:pt x="870" y="82939"/>
                  </a:cubicBezTo>
                  <a:lnTo>
                    <a:pt x="870" y="77641"/>
                  </a:lnTo>
                  <a:close/>
                  <a:moveTo>
                    <a:pt x="78987" y="86594"/>
                  </a:moveTo>
                  <a:lnTo>
                    <a:pt x="78987" y="86665"/>
                  </a:lnTo>
                  <a:cubicBezTo>
                    <a:pt x="79058" y="94214"/>
                    <a:pt x="80951" y="97560"/>
                    <a:pt x="82082" y="98881"/>
                  </a:cubicBezTo>
                  <a:lnTo>
                    <a:pt x="82177" y="99000"/>
                  </a:lnTo>
                  <a:lnTo>
                    <a:pt x="51043" y="99000"/>
                  </a:lnTo>
                  <a:lnTo>
                    <a:pt x="51150" y="98881"/>
                  </a:lnTo>
                  <a:cubicBezTo>
                    <a:pt x="52281" y="97560"/>
                    <a:pt x="54174" y="94214"/>
                    <a:pt x="54257" y="86665"/>
                  </a:cubicBezTo>
                  <a:lnTo>
                    <a:pt x="54257" y="86594"/>
                  </a:lnTo>
                  <a:close/>
                  <a:moveTo>
                    <a:pt x="89833" y="99869"/>
                  </a:moveTo>
                  <a:cubicBezTo>
                    <a:pt x="90417" y="99869"/>
                    <a:pt x="91071" y="100108"/>
                    <a:pt x="91595" y="100501"/>
                  </a:cubicBezTo>
                  <a:cubicBezTo>
                    <a:pt x="92155" y="100917"/>
                    <a:pt x="92464" y="101453"/>
                    <a:pt x="92464" y="101965"/>
                  </a:cubicBezTo>
                  <a:lnTo>
                    <a:pt x="92464" y="103001"/>
                  </a:lnTo>
                  <a:lnTo>
                    <a:pt x="40768" y="103001"/>
                  </a:lnTo>
                  <a:lnTo>
                    <a:pt x="40768" y="101965"/>
                  </a:lnTo>
                  <a:cubicBezTo>
                    <a:pt x="40768" y="101453"/>
                    <a:pt x="41089" y="100917"/>
                    <a:pt x="41637" y="100501"/>
                  </a:cubicBezTo>
                  <a:cubicBezTo>
                    <a:pt x="42161" y="100108"/>
                    <a:pt x="42815" y="99869"/>
                    <a:pt x="43399" y="99869"/>
                  </a:cubicBezTo>
                  <a:close/>
                  <a:moveTo>
                    <a:pt x="3668" y="0"/>
                  </a:moveTo>
                  <a:cubicBezTo>
                    <a:pt x="1644" y="0"/>
                    <a:pt x="1" y="1643"/>
                    <a:pt x="1" y="3655"/>
                  </a:cubicBezTo>
                  <a:lnTo>
                    <a:pt x="1" y="82939"/>
                  </a:lnTo>
                  <a:cubicBezTo>
                    <a:pt x="1" y="84951"/>
                    <a:pt x="1644" y="86594"/>
                    <a:pt x="3668" y="86594"/>
                  </a:cubicBezTo>
                  <a:lnTo>
                    <a:pt x="53388" y="86594"/>
                  </a:lnTo>
                  <a:lnTo>
                    <a:pt x="53388" y="86665"/>
                  </a:lnTo>
                  <a:cubicBezTo>
                    <a:pt x="53329" y="91940"/>
                    <a:pt x="52352" y="95000"/>
                    <a:pt x="51555" y="96643"/>
                  </a:cubicBezTo>
                  <a:cubicBezTo>
                    <a:pt x="51066" y="97607"/>
                    <a:pt x="50590" y="98203"/>
                    <a:pt x="50281" y="98536"/>
                  </a:cubicBezTo>
                  <a:cubicBezTo>
                    <a:pt x="50138" y="98691"/>
                    <a:pt x="49995" y="98822"/>
                    <a:pt x="49852" y="98929"/>
                  </a:cubicBezTo>
                  <a:cubicBezTo>
                    <a:pt x="49828" y="98953"/>
                    <a:pt x="49804" y="98965"/>
                    <a:pt x="49781" y="98988"/>
                  </a:cubicBezTo>
                  <a:lnTo>
                    <a:pt x="49757" y="99000"/>
                  </a:lnTo>
                  <a:lnTo>
                    <a:pt x="43411" y="99000"/>
                  </a:lnTo>
                  <a:cubicBezTo>
                    <a:pt x="42601" y="99000"/>
                    <a:pt x="41720" y="99322"/>
                    <a:pt x="41041" y="99858"/>
                  </a:cubicBezTo>
                  <a:cubicBezTo>
                    <a:pt x="40303" y="100441"/>
                    <a:pt x="39898" y="101191"/>
                    <a:pt x="39898" y="101965"/>
                  </a:cubicBezTo>
                  <a:lnTo>
                    <a:pt x="39898" y="103441"/>
                  </a:lnTo>
                  <a:cubicBezTo>
                    <a:pt x="39898" y="103679"/>
                    <a:pt x="40089" y="103870"/>
                    <a:pt x="40339" y="103870"/>
                  </a:cubicBezTo>
                  <a:lnTo>
                    <a:pt x="92905" y="103870"/>
                  </a:lnTo>
                  <a:cubicBezTo>
                    <a:pt x="93143" y="103870"/>
                    <a:pt x="93334" y="103679"/>
                    <a:pt x="93334" y="103441"/>
                  </a:cubicBezTo>
                  <a:lnTo>
                    <a:pt x="93334" y="101977"/>
                  </a:lnTo>
                  <a:cubicBezTo>
                    <a:pt x="93334" y="101191"/>
                    <a:pt x="92929" y="100441"/>
                    <a:pt x="92191" y="99858"/>
                  </a:cubicBezTo>
                  <a:cubicBezTo>
                    <a:pt x="91512" y="99322"/>
                    <a:pt x="90631" y="99000"/>
                    <a:pt x="89833" y="99000"/>
                  </a:cubicBezTo>
                  <a:lnTo>
                    <a:pt x="83475" y="99000"/>
                  </a:lnTo>
                  <a:lnTo>
                    <a:pt x="83451" y="98988"/>
                  </a:lnTo>
                  <a:cubicBezTo>
                    <a:pt x="83166" y="98786"/>
                    <a:pt x="82416" y="98167"/>
                    <a:pt x="81666" y="96631"/>
                  </a:cubicBezTo>
                  <a:cubicBezTo>
                    <a:pt x="80511" y="94262"/>
                    <a:pt x="79891" y="90916"/>
                    <a:pt x="79856" y="86665"/>
                  </a:cubicBezTo>
                  <a:lnTo>
                    <a:pt x="79844" y="86594"/>
                  </a:lnTo>
                  <a:lnTo>
                    <a:pt x="129564" y="86594"/>
                  </a:lnTo>
                  <a:cubicBezTo>
                    <a:pt x="131588" y="86594"/>
                    <a:pt x="133231" y="84951"/>
                    <a:pt x="133231" y="82939"/>
                  </a:cubicBezTo>
                  <a:lnTo>
                    <a:pt x="133231" y="3655"/>
                  </a:lnTo>
                  <a:cubicBezTo>
                    <a:pt x="133231" y="1643"/>
                    <a:pt x="131588" y="0"/>
                    <a:pt x="129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C0C0C"/>
                </a:solidFill>
              </a:endParaRPr>
            </a:p>
          </p:txBody>
        </p:sp>
        <p:sp>
          <p:nvSpPr>
            <p:cNvPr id="756" name="Google Shape;756;p74"/>
            <p:cNvSpPr/>
            <p:nvPr/>
          </p:nvSpPr>
          <p:spPr>
            <a:xfrm>
              <a:off x="3678425" y="3558900"/>
              <a:ext cx="263150" cy="79800"/>
            </a:xfrm>
            <a:custGeom>
              <a:avLst/>
              <a:gdLst/>
              <a:ahLst/>
              <a:cxnLst/>
              <a:rect l="l" t="t" r="r" b="b"/>
              <a:pathLst>
                <a:path w="10526" h="3192" extrusionOk="0">
                  <a:moveTo>
                    <a:pt x="8930" y="941"/>
                  </a:moveTo>
                  <a:cubicBezTo>
                    <a:pt x="9121" y="941"/>
                    <a:pt x="9275" y="1013"/>
                    <a:pt x="9394" y="1132"/>
                  </a:cubicBezTo>
                  <a:cubicBezTo>
                    <a:pt x="9514" y="1251"/>
                    <a:pt x="9585" y="1417"/>
                    <a:pt x="9585" y="1596"/>
                  </a:cubicBezTo>
                  <a:cubicBezTo>
                    <a:pt x="9585" y="1775"/>
                    <a:pt x="9514" y="1929"/>
                    <a:pt x="9394" y="2048"/>
                  </a:cubicBezTo>
                  <a:cubicBezTo>
                    <a:pt x="9275" y="2167"/>
                    <a:pt x="9121" y="2239"/>
                    <a:pt x="8930" y="2239"/>
                  </a:cubicBezTo>
                  <a:lnTo>
                    <a:pt x="1596" y="2239"/>
                  </a:lnTo>
                  <a:cubicBezTo>
                    <a:pt x="1405" y="2239"/>
                    <a:pt x="1251" y="2167"/>
                    <a:pt x="1132" y="2048"/>
                  </a:cubicBezTo>
                  <a:cubicBezTo>
                    <a:pt x="1012" y="1929"/>
                    <a:pt x="941" y="1775"/>
                    <a:pt x="941" y="1596"/>
                  </a:cubicBezTo>
                  <a:cubicBezTo>
                    <a:pt x="941" y="1417"/>
                    <a:pt x="1012" y="1251"/>
                    <a:pt x="1132" y="1132"/>
                  </a:cubicBezTo>
                  <a:cubicBezTo>
                    <a:pt x="1251" y="1013"/>
                    <a:pt x="1405" y="941"/>
                    <a:pt x="1596" y="941"/>
                  </a:cubicBezTo>
                  <a:close/>
                  <a:moveTo>
                    <a:pt x="1596" y="1"/>
                  </a:moveTo>
                  <a:cubicBezTo>
                    <a:pt x="715" y="1"/>
                    <a:pt x="0" y="715"/>
                    <a:pt x="0" y="1596"/>
                  </a:cubicBezTo>
                  <a:cubicBezTo>
                    <a:pt x="0" y="2477"/>
                    <a:pt x="715" y="3191"/>
                    <a:pt x="1596" y="3191"/>
                  </a:cubicBezTo>
                  <a:lnTo>
                    <a:pt x="8942" y="3191"/>
                  </a:lnTo>
                  <a:cubicBezTo>
                    <a:pt x="9811" y="3191"/>
                    <a:pt x="10526" y="2465"/>
                    <a:pt x="10526" y="1596"/>
                  </a:cubicBezTo>
                  <a:cubicBezTo>
                    <a:pt x="10526" y="715"/>
                    <a:pt x="9811" y="1"/>
                    <a:pt x="89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C0C0C"/>
                </a:solidFill>
              </a:endParaRPr>
            </a:p>
          </p:txBody>
        </p:sp>
      </p:grpSp>
      <p:sp>
        <p:nvSpPr>
          <p:cNvPr id="758" name="Google Shape;758;p74"/>
          <p:cNvSpPr/>
          <p:nvPr/>
        </p:nvSpPr>
        <p:spPr>
          <a:xfrm flipH="1">
            <a:off x="6096978" y="2926263"/>
            <a:ext cx="5766771" cy="3682967"/>
          </a:xfrm>
          <a:custGeom>
            <a:avLst/>
            <a:gdLst/>
            <a:ahLst/>
            <a:cxnLst/>
            <a:rect l="l" t="t" r="r" b="b"/>
            <a:pathLst>
              <a:path w="87791" h="56068" extrusionOk="0">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dk2">
              <a:alpha val="1285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74"/>
          <p:cNvSpPr/>
          <p:nvPr/>
        </p:nvSpPr>
        <p:spPr>
          <a:xfrm rot="8921821" flipH="1">
            <a:off x="2549101" y="3961919"/>
            <a:ext cx="8201049" cy="3015736"/>
          </a:xfrm>
          <a:custGeom>
            <a:avLst/>
            <a:gdLst/>
            <a:ahLst/>
            <a:cxnLst/>
            <a:rect l="l" t="t" r="r" b="b"/>
            <a:pathLst>
              <a:path w="76674" h="28195" fill="none" extrusionOk="0">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w="28575" cap="flat" cmpd="sng">
            <a:solidFill>
              <a:schemeClr val="accent3"/>
            </a:solidFill>
            <a:prstDash val="solid"/>
            <a:miter lim="32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TextBox 9">
            <a:extLst>
              <a:ext uri="{FF2B5EF4-FFF2-40B4-BE49-F238E27FC236}">
                <a16:creationId xmlns:a16="http://schemas.microsoft.com/office/drawing/2014/main" id="{61933E30-B467-41A4-8405-F485C7710087}"/>
              </a:ext>
            </a:extLst>
          </p:cNvPr>
          <p:cNvSpPr txBox="1"/>
          <p:nvPr/>
        </p:nvSpPr>
        <p:spPr>
          <a:xfrm>
            <a:off x="989052" y="1968650"/>
            <a:ext cx="2394228" cy="1200329"/>
          </a:xfrm>
          <a:prstGeom prst="rect">
            <a:avLst/>
          </a:prstGeom>
          <a:noFill/>
        </p:spPr>
        <p:txBody>
          <a:bodyPr wrap="square" rtlCol="0" anchor="ctr">
            <a:spAutoFit/>
          </a:bodyPr>
          <a:lstStyle/>
          <a:p>
            <a:r>
              <a:rPr lang="en-US" sz="2400" b="1" dirty="0">
                <a:solidFill>
                  <a:schemeClr val="bg1"/>
                </a:solidFill>
                <a:latin typeface="+mj-lt"/>
              </a:rPr>
              <a:t>IV. CÀI ĐẶT THỰC NGHIỆM VÀ DEMO</a:t>
            </a:r>
            <a:endParaRPr lang="vi-VN" sz="2400" b="1" dirty="0">
              <a:solidFill>
                <a:schemeClr val="bg1"/>
              </a:solidFill>
              <a:latin typeface="+mj-lt"/>
            </a:endParaRPr>
          </a:p>
        </p:txBody>
      </p:sp>
      <p:pic>
        <p:nvPicPr>
          <p:cNvPr id="15" name="Picture 14">
            <a:extLst>
              <a:ext uri="{FF2B5EF4-FFF2-40B4-BE49-F238E27FC236}">
                <a16:creationId xmlns:a16="http://schemas.microsoft.com/office/drawing/2014/main" id="{281368FB-206F-47E9-998D-061E642B872F}"/>
              </a:ext>
            </a:extLst>
          </p:cNvPr>
          <p:cNvPicPr/>
          <p:nvPr/>
        </p:nvPicPr>
        <p:blipFill>
          <a:blip r:embed="rId3"/>
          <a:stretch>
            <a:fillRect/>
          </a:stretch>
        </p:blipFill>
        <p:spPr>
          <a:xfrm rot="235411">
            <a:off x="4561049" y="1291490"/>
            <a:ext cx="3700860" cy="1979033"/>
          </a:xfrm>
          <a:prstGeom prst="rect">
            <a:avLst/>
          </a:prstGeom>
        </p:spPr>
      </p:pic>
    </p:spTree>
  </p:cSld>
  <p:clrMapOvr>
    <a:masterClrMapping/>
  </p:clrMapOvr>
  <p:transition spd="slow">
    <p:comb/>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97"/>
        <p:cNvGrpSpPr/>
        <p:nvPr/>
      </p:nvGrpSpPr>
      <p:grpSpPr>
        <a:xfrm>
          <a:off x="0" y="0"/>
          <a:ext cx="0" cy="0"/>
          <a:chOff x="0" y="0"/>
          <a:chExt cx="0" cy="0"/>
        </a:xfrm>
      </p:grpSpPr>
      <p:pic>
        <p:nvPicPr>
          <p:cNvPr id="32" name="Google Shape;1502;p113">
            <a:extLst>
              <a:ext uri="{FF2B5EF4-FFF2-40B4-BE49-F238E27FC236}">
                <a16:creationId xmlns:a16="http://schemas.microsoft.com/office/drawing/2014/main" id="{3C824AA6-3E3F-49C8-A4EE-BD738874C2CF}"/>
              </a:ext>
            </a:extLst>
          </p:cNvPr>
          <p:cNvPicPr preferRelativeResize="0">
            <a:picLocks/>
          </p:cNvPicPr>
          <p:nvPr/>
        </p:nvPicPr>
        <p:blipFill rotWithShape="1">
          <a:blip r:embed="rId3">
            <a:alphaModFix/>
          </a:blip>
          <a:srcRect t="39" b="29"/>
          <a:stretch/>
        </p:blipFill>
        <p:spPr>
          <a:xfrm>
            <a:off x="2644140" y="0"/>
            <a:ext cx="9144002" cy="5143500"/>
          </a:xfrm>
          <a:prstGeom prst="rect">
            <a:avLst/>
          </a:prstGeom>
          <a:noFill/>
          <a:ln>
            <a:noFill/>
          </a:ln>
        </p:spPr>
      </p:pic>
      <p:sp>
        <p:nvSpPr>
          <p:cNvPr id="30" name="Google Shape;1561;p116">
            <a:extLst>
              <a:ext uri="{FF2B5EF4-FFF2-40B4-BE49-F238E27FC236}">
                <a16:creationId xmlns:a16="http://schemas.microsoft.com/office/drawing/2014/main" id="{B06FFADF-4196-4F0B-9AD3-2E4052444A06}"/>
              </a:ext>
            </a:extLst>
          </p:cNvPr>
          <p:cNvSpPr txBox="1">
            <a:spLocks noGrp="1"/>
          </p:cNvSpPr>
          <p:nvPr>
            <p:ph type="title"/>
          </p:nvPr>
        </p:nvSpPr>
        <p:spPr>
          <a:xfrm>
            <a:off x="1839237" y="2071650"/>
            <a:ext cx="5465526" cy="1000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000" dirty="0">
                <a:latin typeface="+mj-lt"/>
              </a:rPr>
              <a:t>Cảm ơn đã lắng nghe!</a:t>
            </a:r>
            <a:endParaRPr sz="4000" dirty="0">
              <a:latin typeface="+mj-lt"/>
            </a:endParaRPr>
          </a:p>
        </p:txBody>
      </p:sp>
    </p:spTree>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10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57"/>
        <p:cNvGrpSpPr/>
        <p:nvPr/>
      </p:nvGrpSpPr>
      <p:grpSpPr>
        <a:xfrm>
          <a:off x="0" y="0"/>
          <a:ext cx="0" cy="0"/>
          <a:chOff x="0" y="0"/>
          <a:chExt cx="0" cy="0"/>
        </a:xfrm>
      </p:grpSpPr>
      <p:sp>
        <p:nvSpPr>
          <p:cNvPr id="9" name="Rounded Rectangle 13">
            <a:extLst>
              <a:ext uri="{FF2B5EF4-FFF2-40B4-BE49-F238E27FC236}">
                <a16:creationId xmlns:a16="http://schemas.microsoft.com/office/drawing/2014/main" id="{B7DEF151-E458-48DA-9838-B4CD05A5F835}"/>
              </a:ext>
            </a:extLst>
          </p:cNvPr>
          <p:cNvSpPr/>
          <p:nvPr/>
        </p:nvSpPr>
        <p:spPr>
          <a:xfrm>
            <a:off x="4364361" y="887945"/>
            <a:ext cx="3948365" cy="504056"/>
          </a:xfrm>
          <a:prstGeom prst="roundRect">
            <a:avLst/>
          </a:prstGeom>
          <a:solidFill>
            <a:schemeClr val="bg1">
              <a:lumMod val="40000"/>
              <a:lumOff val="60000"/>
            </a:schemeClr>
          </a:solidFill>
          <a:ln>
            <a:solidFill>
              <a:schemeClr val="bg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 name="TextBox 9">
            <a:extLst>
              <a:ext uri="{FF2B5EF4-FFF2-40B4-BE49-F238E27FC236}">
                <a16:creationId xmlns:a16="http://schemas.microsoft.com/office/drawing/2014/main" id="{F0916537-79A5-4D47-9C43-7DC26DF539D0}"/>
              </a:ext>
            </a:extLst>
          </p:cNvPr>
          <p:cNvSpPr txBox="1"/>
          <p:nvPr/>
        </p:nvSpPr>
        <p:spPr>
          <a:xfrm>
            <a:off x="539552" y="2140863"/>
            <a:ext cx="3390672" cy="861774"/>
          </a:xfrm>
          <a:prstGeom prst="rect">
            <a:avLst/>
          </a:prstGeom>
          <a:noFill/>
        </p:spPr>
        <p:txBody>
          <a:bodyPr wrap="none" rtlCol="0" anchor="ctr">
            <a:spAutoFit/>
          </a:bodyPr>
          <a:lstStyle/>
          <a:p>
            <a:r>
              <a:rPr lang="en-US" sz="5000" dirty="0">
                <a:latin typeface="iCiel Cadena" panose="02000503000000020004" pitchFamily="2" charset="0"/>
              </a:rPr>
              <a:t>NỘI </a:t>
            </a:r>
            <a:r>
              <a:rPr lang="en-US" sz="5000" dirty="0">
                <a:latin typeface="+mj-lt"/>
              </a:rPr>
              <a:t>DUNG</a:t>
            </a:r>
            <a:endParaRPr lang="vi-VN" sz="5000" dirty="0">
              <a:latin typeface="+mj-lt"/>
            </a:endParaRPr>
          </a:p>
        </p:txBody>
      </p:sp>
      <p:sp>
        <p:nvSpPr>
          <p:cNvPr id="11" name="Rounded Rectangle 7">
            <a:extLst>
              <a:ext uri="{FF2B5EF4-FFF2-40B4-BE49-F238E27FC236}">
                <a16:creationId xmlns:a16="http://schemas.microsoft.com/office/drawing/2014/main" id="{A66969EE-3767-4CE1-A31A-C70A086C6BC1}"/>
              </a:ext>
            </a:extLst>
          </p:cNvPr>
          <p:cNvSpPr/>
          <p:nvPr/>
        </p:nvSpPr>
        <p:spPr>
          <a:xfrm>
            <a:off x="4211961" y="735545"/>
            <a:ext cx="3948365" cy="504056"/>
          </a:xfrm>
          <a:prstGeom prst="roundRect">
            <a:avLst/>
          </a:prstGeom>
          <a:solidFill>
            <a:schemeClr val="accent3">
              <a:lumMod val="20000"/>
              <a:lumOff val="80000"/>
            </a:schemeClr>
          </a:solidFill>
          <a:ln>
            <a:solidFill>
              <a:schemeClr val="bg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 name="TextBox 11">
            <a:extLst>
              <a:ext uri="{FF2B5EF4-FFF2-40B4-BE49-F238E27FC236}">
                <a16:creationId xmlns:a16="http://schemas.microsoft.com/office/drawing/2014/main" id="{1D7E94EA-4AA1-4B3F-A474-FC8C9347862C}"/>
              </a:ext>
            </a:extLst>
          </p:cNvPr>
          <p:cNvSpPr txBox="1"/>
          <p:nvPr/>
        </p:nvSpPr>
        <p:spPr>
          <a:xfrm>
            <a:off x="4295611" y="822928"/>
            <a:ext cx="2351926" cy="338554"/>
          </a:xfrm>
          <a:prstGeom prst="rect">
            <a:avLst/>
          </a:prstGeom>
          <a:noFill/>
        </p:spPr>
        <p:txBody>
          <a:bodyPr wrap="none" rtlCol="0">
            <a:spAutoFit/>
          </a:bodyPr>
          <a:lstStyle/>
          <a:p>
            <a:r>
              <a:rPr lang="en-US" sz="1600" dirty="0">
                <a:latin typeface="+mj-lt"/>
              </a:rPr>
              <a:t>I. LÝ DO CHỌN ĐỀ TÀI</a:t>
            </a:r>
            <a:endParaRPr lang="vi-VN" sz="1600" dirty="0">
              <a:latin typeface="+mj-lt"/>
            </a:endParaRPr>
          </a:p>
        </p:txBody>
      </p:sp>
      <p:sp>
        <p:nvSpPr>
          <p:cNvPr id="13" name="Rounded Rectangle 17">
            <a:extLst>
              <a:ext uri="{FF2B5EF4-FFF2-40B4-BE49-F238E27FC236}">
                <a16:creationId xmlns:a16="http://schemas.microsoft.com/office/drawing/2014/main" id="{4543347F-7F62-46EF-8E03-120A4820A4CE}"/>
              </a:ext>
            </a:extLst>
          </p:cNvPr>
          <p:cNvSpPr/>
          <p:nvPr/>
        </p:nvSpPr>
        <p:spPr>
          <a:xfrm>
            <a:off x="4364361" y="1893335"/>
            <a:ext cx="3948366" cy="504056"/>
          </a:xfrm>
          <a:prstGeom prst="roundRect">
            <a:avLst/>
          </a:prstGeom>
          <a:solidFill>
            <a:schemeClr val="bg1">
              <a:lumMod val="40000"/>
              <a:lumOff val="60000"/>
            </a:schemeClr>
          </a:solidFill>
          <a:ln>
            <a:solidFill>
              <a:schemeClr val="bg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 name="Rounded Rectangle 18">
            <a:extLst>
              <a:ext uri="{FF2B5EF4-FFF2-40B4-BE49-F238E27FC236}">
                <a16:creationId xmlns:a16="http://schemas.microsoft.com/office/drawing/2014/main" id="{FA025ECF-4F0C-4545-BB1D-DFA61D2F79B1}"/>
              </a:ext>
            </a:extLst>
          </p:cNvPr>
          <p:cNvSpPr/>
          <p:nvPr/>
        </p:nvSpPr>
        <p:spPr>
          <a:xfrm>
            <a:off x="4211961" y="1740935"/>
            <a:ext cx="3948366" cy="504056"/>
          </a:xfrm>
          <a:prstGeom prst="roundRect">
            <a:avLst/>
          </a:prstGeom>
          <a:solidFill>
            <a:schemeClr val="accent3">
              <a:lumMod val="20000"/>
              <a:lumOff val="80000"/>
            </a:schemeClr>
          </a:solidFill>
          <a:ln>
            <a:solidFill>
              <a:schemeClr val="bg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 name="Rounded Rectangle 19">
            <a:extLst>
              <a:ext uri="{FF2B5EF4-FFF2-40B4-BE49-F238E27FC236}">
                <a16:creationId xmlns:a16="http://schemas.microsoft.com/office/drawing/2014/main" id="{48043A3F-A94E-4146-96B7-88A76C0AA775}"/>
              </a:ext>
            </a:extLst>
          </p:cNvPr>
          <p:cNvSpPr/>
          <p:nvPr/>
        </p:nvSpPr>
        <p:spPr>
          <a:xfrm>
            <a:off x="4364360" y="2918108"/>
            <a:ext cx="3948367" cy="504056"/>
          </a:xfrm>
          <a:prstGeom prst="roundRect">
            <a:avLst/>
          </a:prstGeom>
          <a:solidFill>
            <a:schemeClr val="bg1">
              <a:lumMod val="40000"/>
              <a:lumOff val="60000"/>
            </a:schemeClr>
          </a:solidFill>
          <a:ln>
            <a:solidFill>
              <a:schemeClr val="bg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6" name="Rounded Rectangle 20">
            <a:extLst>
              <a:ext uri="{FF2B5EF4-FFF2-40B4-BE49-F238E27FC236}">
                <a16:creationId xmlns:a16="http://schemas.microsoft.com/office/drawing/2014/main" id="{11D7CE8E-D255-48FC-AFEC-B8601119C551}"/>
              </a:ext>
            </a:extLst>
          </p:cNvPr>
          <p:cNvSpPr/>
          <p:nvPr/>
        </p:nvSpPr>
        <p:spPr>
          <a:xfrm>
            <a:off x="4211960" y="2765708"/>
            <a:ext cx="3948367" cy="504056"/>
          </a:xfrm>
          <a:prstGeom prst="roundRect">
            <a:avLst/>
          </a:prstGeom>
          <a:solidFill>
            <a:schemeClr val="accent3">
              <a:lumMod val="20000"/>
              <a:lumOff val="80000"/>
            </a:schemeClr>
          </a:solidFill>
          <a:ln>
            <a:solidFill>
              <a:schemeClr val="bg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7" name="Rounded Rectangle 21">
            <a:extLst>
              <a:ext uri="{FF2B5EF4-FFF2-40B4-BE49-F238E27FC236}">
                <a16:creationId xmlns:a16="http://schemas.microsoft.com/office/drawing/2014/main" id="{F4D54A2A-56F5-40CD-9297-6F1E417AFFC0}"/>
              </a:ext>
            </a:extLst>
          </p:cNvPr>
          <p:cNvSpPr/>
          <p:nvPr/>
        </p:nvSpPr>
        <p:spPr>
          <a:xfrm>
            <a:off x="4364360" y="3941280"/>
            <a:ext cx="3948365" cy="504056"/>
          </a:xfrm>
          <a:prstGeom prst="roundRect">
            <a:avLst/>
          </a:prstGeom>
          <a:solidFill>
            <a:schemeClr val="bg1">
              <a:lumMod val="40000"/>
              <a:lumOff val="60000"/>
            </a:schemeClr>
          </a:solidFill>
          <a:ln>
            <a:solidFill>
              <a:schemeClr val="bg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8" name="Rounded Rectangle 22">
            <a:extLst>
              <a:ext uri="{FF2B5EF4-FFF2-40B4-BE49-F238E27FC236}">
                <a16:creationId xmlns:a16="http://schemas.microsoft.com/office/drawing/2014/main" id="{2B0AF5CD-324F-4461-AB05-DF768C3B1D25}"/>
              </a:ext>
            </a:extLst>
          </p:cNvPr>
          <p:cNvSpPr/>
          <p:nvPr/>
        </p:nvSpPr>
        <p:spPr>
          <a:xfrm>
            <a:off x="4211960" y="3788880"/>
            <a:ext cx="3948365" cy="504056"/>
          </a:xfrm>
          <a:prstGeom prst="roundRect">
            <a:avLst/>
          </a:prstGeom>
          <a:solidFill>
            <a:schemeClr val="accent3">
              <a:lumMod val="20000"/>
              <a:lumOff val="80000"/>
            </a:schemeClr>
          </a:solidFill>
          <a:ln>
            <a:solidFill>
              <a:schemeClr val="bg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19" name="TextBox 18">
            <a:extLst>
              <a:ext uri="{FF2B5EF4-FFF2-40B4-BE49-F238E27FC236}">
                <a16:creationId xmlns:a16="http://schemas.microsoft.com/office/drawing/2014/main" id="{FAFB3D92-57EA-4FD5-A401-8D73C7B016E1}"/>
              </a:ext>
            </a:extLst>
          </p:cNvPr>
          <p:cNvSpPr txBox="1"/>
          <p:nvPr/>
        </p:nvSpPr>
        <p:spPr>
          <a:xfrm>
            <a:off x="4295611" y="1822047"/>
            <a:ext cx="2922595" cy="338554"/>
          </a:xfrm>
          <a:prstGeom prst="rect">
            <a:avLst/>
          </a:prstGeom>
          <a:noFill/>
        </p:spPr>
        <p:txBody>
          <a:bodyPr wrap="none" rtlCol="0">
            <a:spAutoFit/>
          </a:bodyPr>
          <a:lstStyle/>
          <a:p>
            <a:r>
              <a:rPr lang="en-US" sz="1600" dirty="0">
                <a:latin typeface="+mj-lt"/>
              </a:rPr>
              <a:t>II. LÝ THUYẾT NGHIÊN CỨU</a:t>
            </a:r>
            <a:endParaRPr lang="vi-VN" sz="1600" dirty="0">
              <a:latin typeface="+mj-lt"/>
            </a:endParaRPr>
          </a:p>
        </p:txBody>
      </p:sp>
      <p:sp>
        <p:nvSpPr>
          <p:cNvPr id="20" name="TextBox 19">
            <a:extLst>
              <a:ext uri="{FF2B5EF4-FFF2-40B4-BE49-F238E27FC236}">
                <a16:creationId xmlns:a16="http://schemas.microsoft.com/office/drawing/2014/main" id="{61443852-D774-4151-9930-618307FA74FD}"/>
              </a:ext>
            </a:extLst>
          </p:cNvPr>
          <p:cNvSpPr txBox="1"/>
          <p:nvPr/>
        </p:nvSpPr>
        <p:spPr>
          <a:xfrm>
            <a:off x="4295611" y="2846820"/>
            <a:ext cx="3695242" cy="338554"/>
          </a:xfrm>
          <a:prstGeom prst="rect">
            <a:avLst/>
          </a:prstGeom>
          <a:noFill/>
        </p:spPr>
        <p:txBody>
          <a:bodyPr wrap="none" rtlCol="0">
            <a:spAutoFit/>
          </a:bodyPr>
          <a:lstStyle/>
          <a:p>
            <a:r>
              <a:rPr lang="en-US" sz="1600" dirty="0">
                <a:latin typeface="+mj-lt"/>
              </a:rPr>
              <a:t>III. PHÂN TÍCH THIẾT KẾ HỆ THỐNG</a:t>
            </a:r>
            <a:endParaRPr lang="vi-VN" sz="1600" dirty="0">
              <a:latin typeface="+mj-lt"/>
            </a:endParaRPr>
          </a:p>
        </p:txBody>
      </p:sp>
      <p:sp>
        <p:nvSpPr>
          <p:cNvPr id="21" name="TextBox 20">
            <a:extLst>
              <a:ext uri="{FF2B5EF4-FFF2-40B4-BE49-F238E27FC236}">
                <a16:creationId xmlns:a16="http://schemas.microsoft.com/office/drawing/2014/main" id="{3EBB4148-BC8B-4203-BFFA-6536DD372033}"/>
              </a:ext>
            </a:extLst>
          </p:cNvPr>
          <p:cNvSpPr txBox="1"/>
          <p:nvPr/>
        </p:nvSpPr>
        <p:spPr>
          <a:xfrm>
            <a:off x="4291781" y="3888884"/>
            <a:ext cx="3836307" cy="338554"/>
          </a:xfrm>
          <a:prstGeom prst="rect">
            <a:avLst/>
          </a:prstGeom>
          <a:noFill/>
        </p:spPr>
        <p:txBody>
          <a:bodyPr wrap="none" rtlCol="0">
            <a:spAutoFit/>
          </a:bodyPr>
          <a:lstStyle/>
          <a:p>
            <a:r>
              <a:rPr lang="en-US" sz="1600" dirty="0">
                <a:latin typeface="+mj-lt"/>
              </a:rPr>
              <a:t>IV. CÀI ĐẶT THỰC NGHIỆM VÀ DEMO</a:t>
            </a:r>
            <a:endParaRPr lang="vi-VN" sz="1600" dirty="0">
              <a:latin typeface="+mj-lt"/>
            </a:endParaRPr>
          </a:p>
        </p:txBody>
      </p:sp>
    </p:spTree>
  </p:cSld>
  <p:clrMapOvr>
    <a:masterClrMapping/>
  </p:clrMapOvr>
  <p:transition spd="slow">
    <p:comb/>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14"/>
        <p:cNvGrpSpPr/>
        <p:nvPr/>
      </p:nvGrpSpPr>
      <p:grpSpPr>
        <a:xfrm>
          <a:off x="0" y="0"/>
          <a:ext cx="0" cy="0"/>
          <a:chOff x="0" y="0"/>
          <a:chExt cx="0" cy="0"/>
        </a:xfrm>
      </p:grpSpPr>
      <p:sp>
        <p:nvSpPr>
          <p:cNvPr id="8" name="TextBox 7">
            <a:extLst>
              <a:ext uri="{FF2B5EF4-FFF2-40B4-BE49-F238E27FC236}">
                <a16:creationId xmlns:a16="http://schemas.microsoft.com/office/drawing/2014/main" id="{BBC9578B-518B-4FFE-B227-2FF80274225A}"/>
              </a:ext>
            </a:extLst>
          </p:cNvPr>
          <p:cNvSpPr txBox="1"/>
          <p:nvPr/>
        </p:nvSpPr>
        <p:spPr>
          <a:xfrm>
            <a:off x="664382" y="442287"/>
            <a:ext cx="4093248" cy="461665"/>
          </a:xfrm>
          <a:prstGeom prst="rect">
            <a:avLst/>
          </a:prstGeom>
          <a:noFill/>
        </p:spPr>
        <p:txBody>
          <a:bodyPr wrap="square" rtlCol="0" anchor="ctr">
            <a:spAutoFit/>
          </a:bodyPr>
          <a:lstStyle/>
          <a:p>
            <a:r>
              <a:rPr lang="en-US" sz="2400" b="1" dirty="0">
                <a:solidFill>
                  <a:schemeClr val="bg1"/>
                </a:solidFill>
                <a:latin typeface="+mj-lt"/>
              </a:rPr>
              <a:t>I. LÝ DO CHỌN ĐỀ TÀI</a:t>
            </a:r>
            <a:endParaRPr lang="vi-VN" sz="2400" b="1" dirty="0">
              <a:solidFill>
                <a:schemeClr val="bg1"/>
              </a:solidFill>
              <a:latin typeface="+mj-lt"/>
            </a:endParaRPr>
          </a:p>
        </p:txBody>
      </p:sp>
      <p:cxnSp>
        <p:nvCxnSpPr>
          <p:cNvPr id="25" name="Straight Connector 24">
            <a:extLst>
              <a:ext uri="{FF2B5EF4-FFF2-40B4-BE49-F238E27FC236}">
                <a16:creationId xmlns:a16="http://schemas.microsoft.com/office/drawing/2014/main" id="{06BF9293-AA38-4D04-A828-3B3BC6C5380A}"/>
              </a:ext>
            </a:extLst>
          </p:cNvPr>
          <p:cNvCxnSpPr/>
          <p:nvPr/>
        </p:nvCxnSpPr>
        <p:spPr>
          <a:xfrm>
            <a:off x="7329709" y="4046329"/>
            <a:ext cx="0" cy="350167"/>
          </a:xfrm>
          <a:prstGeom prst="line">
            <a:avLst/>
          </a:prstGeom>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D3D9F8C3-0209-4ECB-8D25-5846938E6D1D}"/>
              </a:ext>
            </a:extLst>
          </p:cNvPr>
          <p:cNvSpPr txBox="1"/>
          <p:nvPr/>
        </p:nvSpPr>
        <p:spPr>
          <a:xfrm>
            <a:off x="879604" y="1137105"/>
            <a:ext cx="7384792" cy="3323987"/>
          </a:xfrm>
          <a:prstGeom prst="rect">
            <a:avLst/>
          </a:prstGeom>
          <a:noFill/>
        </p:spPr>
        <p:txBody>
          <a:bodyPr wrap="square" rtlCol="0" anchor="ctr">
            <a:spAutoFit/>
          </a:bodyPr>
          <a:lstStyle/>
          <a:p>
            <a:pPr marL="285750" indent="-285750">
              <a:spcBef>
                <a:spcPts val="600"/>
              </a:spcBef>
              <a:spcAft>
                <a:spcPts val="600"/>
              </a:spcAft>
              <a:buFont typeface="Wingdings" panose="05000000000000000000" pitchFamily="2" charset="2"/>
              <a:buChar char="q"/>
            </a:pPr>
            <a:r>
              <a:rPr lang="vi-VN" sz="1600" dirty="0">
                <a:latin typeface="+mn-lt"/>
                <a:ea typeface="Calibri" panose="020F0502020204030204" pitchFamily="34" charset="0"/>
                <a:cs typeface="Calibri" panose="020F0502020204030204" pitchFamily="34" charset="0"/>
              </a:rPr>
              <a:t>Đáp ứng nhu cầu tra cứu thông tin du lịch tại khu vực Đồng bằng sông Cửu Long, giúp du khách dễ dàng tiếp cận thông tin địa điểm, dịch vụ và đánh giá từ cộng đồng.</a:t>
            </a:r>
          </a:p>
          <a:p>
            <a:pPr marL="285750" indent="-285750">
              <a:spcBef>
                <a:spcPts val="600"/>
              </a:spcBef>
              <a:spcAft>
                <a:spcPts val="600"/>
              </a:spcAft>
              <a:buFont typeface="Wingdings" panose="05000000000000000000" pitchFamily="2" charset="2"/>
              <a:buChar char="q"/>
            </a:pPr>
            <a:r>
              <a:rPr lang="vi-VN" sz="1600" dirty="0">
                <a:latin typeface="+mn-lt"/>
                <a:ea typeface="Calibri" panose="020F0502020204030204" pitchFamily="34" charset="0"/>
                <a:cs typeface="Calibri" panose="020F0502020204030204" pitchFamily="34" charset="0"/>
              </a:rPr>
              <a:t>Sử dụng Laravel framework kết hợp với HTML, CSS và JavaScript để tối ưu tốc độ xử lý, tạo giao diện thân thiện và nâng cao trải nghiệm người dùng.</a:t>
            </a:r>
          </a:p>
          <a:p>
            <a:pPr marL="285750" indent="-285750">
              <a:spcBef>
                <a:spcPts val="600"/>
              </a:spcBef>
              <a:spcAft>
                <a:spcPts val="600"/>
              </a:spcAft>
              <a:buFont typeface="Wingdings" panose="05000000000000000000" pitchFamily="2" charset="2"/>
              <a:buChar char="q"/>
            </a:pPr>
            <a:r>
              <a:rPr lang="en-US" sz="1600" dirty="0" err="1">
                <a:latin typeface="+mn-lt"/>
                <a:ea typeface="Calibri" panose="020F0502020204030204" pitchFamily="34" charset="0"/>
                <a:cs typeface="Calibri" panose="020F0502020204030204" pitchFamily="34" charset="0"/>
              </a:rPr>
              <a:t>Mã</a:t>
            </a:r>
            <a:r>
              <a:rPr lang="en-US" sz="1600" dirty="0">
                <a:latin typeface="+mn-lt"/>
                <a:ea typeface="Calibri" panose="020F0502020204030204" pitchFamily="34" charset="0"/>
                <a:cs typeface="Calibri" panose="020F0502020204030204" pitchFamily="34" charset="0"/>
              </a:rPr>
              <a:t> </a:t>
            </a:r>
            <a:r>
              <a:rPr lang="vi-VN" sz="1600" dirty="0">
                <a:latin typeface="+mn-lt"/>
                <a:ea typeface="Calibri" panose="020F0502020204030204" pitchFamily="34" charset="0"/>
                <a:cs typeface="Calibri" panose="020F0502020204030204" pitchFamily="34" charset="0"/>
              </a:rPr>
              <a:t>nguồn mở, dễ bảo trì, tiết kiệm chi phí</a:t>
            </a:r>
            <a:r>
              <a:rPr lang="en-US" sz="1600" dirty="0">
                <a:latin typeface="+mn-lt"/>
                <a:ea typeface="Calibri" panose="020F0502020204030204" pitchFamily="34" charset="0"/>
                <a:cs typeface="Calibri" panose="020F0502020204030204" pitchFamily="34" charset="0"/>
              </a:rPr>
              <a:t>.</a:t>
            </a:r>
          </a:p>
          <a:p>
            <a:pPr marL="285750" indent="-285750">
              <a:spcBef>
                <a:spcPts val="600"/>
              </a:spcBef>
              <a:spcAft>
                <a:spcPts val="600"/>
              </a:spcAft>
              <a:buFont typeface="Wingdings" panose="05000000000000000000" pitchFamily="2" charset="2"/>
              <a:buChar char="q"/>
            </a:pPr>
            <a:r>
              <a:rPr lang="vi-VN" sz="1600" dirty="0">
                <a:latin typeface="+mn-lt"/>
                <a:ea typeface="Calibri" panose="020F0502020204030204" pitchFamily="34" charset="0"/>
                <a:cs typeface="Calibri" panose="020F0502020204030204" pitchFamily="34" charset="0"/>
              </a:rPr>
              <a:t>Tương thích với nhiều trình duyệt.</a:t>
            </a:r>
          </a:p>
          <a:p>
            <a:pPr marL="285750" indent="-285750">
              <a:spcBef>
                <a:spcPts val="600"/>
              </a:spcBef>
              <a:spcAft>
                <a:spcPts val="600"/>
              </a:spcAft>
              <a:buFont typeface="Wingdings" panose="05000000000000000000" pitchFamily="2" charset="2"/>
              <a:buChar char="q"/>
            </a:pPr>
            <a:r>
              <a:rPr lang="vi-VN" sz="1600" dirty="0">
                <a:latin typeface="+mn-lt"/>
                <a:ea typeface="Calibri" panose="020F0502020204030204" pitchFamily="34" charset="0"/>
                <a:cs typeface="Calibri" panose="020F0502020204030204" pitchFamily="34" charset="0"/>
              </a:rPr>
              <a:t>Người dùng có thể nhanh chóng tìm kiếm thông tin, đánh giá mà không cần truy cập nhiều nguồn khác nhau.</a:t>
            </a:r>
          </a:p>
          <a:p>
            <a:pPr marL="285750" indent="-285750">
              <a:spcBef>
                <a:spcPts val="600"/>
              </a:spcBef>
              <a:spcAft>
                <a:spcPts val="600"/>
              </a:spcAft>
              <a:buFont typeface="Wingdings" panose="05000000000000000000" pitchFamily="2" charset="2"/>
              <a:buChar char="q"/>
            </a:pPr>
            <a:r>
              <a:rPr lang="vi-VN" sz="1600" dirty="0">
                <a:latin typeface="+mn-lt"/>
                <a:ea typeface="Calibri" panose="020F0502020204030204" pitchFamily="34" charset="0"/>
                <a:cs typeface="Calibri" panose="020F0502020204030204" pitchFamily="34" charset="0"/>
              </a:rPr>
              <a:t>Là cơ hội để phát triển </a:t>
            </a:r>
            <a:r>
              <a:rPr lang="en-US" sz="1600" dirty="0" err="1">
                <a:latin typeface="+mn-lt"/>
                <a:ea typeface="Calibri" panose="020F0502020204030204" pitchFamily="34" charset="0"/>
                <a:cs typeface="Calibri" panose="020F0502020204030204" pitchFamily="34" charset="0"/>
              </a:rPr>
              <a:t>và</a:t>
            </a:r>
            <a:r>
              <a:rPr lang="en-US" sz="1600" dirty="0">
                <a:latin typeface="+mn-lt"/>
                <a:ea typeface="Calibri" panose="020F0502020204030204" pitchFamily="34" charset="0"/>
                <a:cs typeface="Calibri" panose="020F0502020204030204" pitchFamily="34" charset="0"/>
              </a:rPr>
              <a:t> </a:t>
            </a:r>
            <a:r>
              <a:rPr lang="vi-VN" sz="1600" dirty="0">
                <a:latin typeface="+mn-lt"/>
                <a:ea typeface="Calibri" panose="020F0502020204030204" pitchFamily="34" charset="0"/>
                <a:cs typeface="Calibri" panose="020F0502020204030204" pitchFamily="34" charset="0"/>
              </a:rPr>
              <a:t>nâng cao kỹ năng lập trình.</a:t>
            </a:r>
          </a:p>
        </p:txBody>
      </p:sp>
    </p:spTree>
    <p:extLst>
      <p:ext uri="{BB962C8B-B14F-4D97-AF65-F5344CB8AC3E}">
        <p14:creationId xmlns:p14="http://schemas.microsoft.com/office/powerpoint/2010/main" val="3845154940"/>
      </p:ext>
    </p:extLst>
  </p:cSld>
  <p:clrMapOvr>
    <a:masterClrMapping/>
  </p:clrMapOvr>
  <p:transition spd="slow">
    <p:comb/>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66"/>
        <p:cNvGrpSpPr/>
        <p:nvPr/>
      </p:nvGrpSpPr>
      <p:grpSpPr>
        <a:xfrm>
          <a:off x="0" y="0"/>
          <a:ext cx="0" cy="0"/>
          <a:chOff x="0" y="0"/>
          <a:chExt cx="0" cy="0"/>
        </a:xfrm>
      </p:grpSpPr>
      <p:sp>
        <p:nvSpPr>
          <p:cNvPr id="568" name="Google Shape;568;p59"/>
          <p:cNvSpPr txBox="1">
            <a:spLocks noGrp="1"/>
          </p:cNvSpPr>
          <p:nvPr>
            <p:ph type="title"/>
          </p:nvPr>
        </p:nvSpPr>
        <p:spPr>
          <a:xfrm>
            <a:off x="732775" y="2726300"/>
            <a:ext cx="1836000" cy="837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err="1">
                <a:solidFill>
                  <a:schemeClr val="tx1"/>
                </a:solidFill>
                <a:latin typeface="+mj-lt"/>
              </a:rPr>
              <a:t>Giới</a:t>
            </a:r>
            <a:r>
              <a:rPr lang="en-US" dirty="0">
                <a:solidFill>
                  <a:schemeClr val="tx1"/>
                </a:solidFill>
                <a:latin typeface="+mj-lt"/>
              </a:rPr>
              <a:t> </a:t>
            </a:r>
            <a:r>
              <a:rPr lang="en-US" dirty="0" err="1">
                <a:solidFill>
                  <a:schemeClr val="tx1"/>
                </a:solidFill>
                <a:latin typeface="+mj-lt"/>
              </a:rPr>
              <a:t>thiệu</a:t>
            </a:r>
            <a:r>
              <a:rPr lang="en-US" dirty="0">
                <a:solidFill>
                  <a:schemeClr val="tx1"/>
                </a:solidFill>
                <a:latin typeface="+mj-lt"/>
              </a:rPr>
              <a:t> </a:t>
            </a:r>
            <a:r>
              <a:rPr lang="en-US" dirty="0" err="1">
                <a:solidFill>
                  <a:schemeClr val="tx1"/>
                </a:solidFill>
                <a:latin typeface="+mj-lt"/>
              </a:rPr>
              <a:t>về</a:t>
            </a:r>
            <a:r>
              <a:rPr lang="en-US" dirty="0">
                <a:solidFill>
                  <a:schemeClr val="tx1"/>
                </a:solidFill>
                <a:latin typeface="+mj-lt"/>
              </a:rPr>
              <a:t> Bootstrap</a:t>
            </a:r>
          </a:p>
        </p:txBody>
      </p:sp>
      <p:sp>
        <p:nvSpPr>
          <p:cNvPr id="570" name="Google Shape;570;p59"/>
          <p:cNvSpPr txBox="1">
            <a:spLocks noGrp="1"/>
          </p:cNvSpPr>
          <p:nvPr>
            <p:ph type="title" idx="7"/>
          </p:nvPr>
        </p:nvSpPr>
        <p:spPr>
          <a:xfrm>
            <a:off x="6575192" y="2632300"/>
            <a:ext cx="1836000" cy="1025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solidFill>
                  <a:schemeClr val="tx1"/>
                </a:solidFill>
                <a:latin typeface="+mj-lt"/>
              </a:rPr>
              <a:t>M</a:t>
            </a:r>
            <a:r>
              <a:rPr lang="en" dirty="0">
                <a:solidFill>
                  <a:schemeClr val="tx1"/>
                </a:solidFill>
                <a:latin typeface="+mj-lt"/>
              </a:rPr>
              <a:t>ột số </a:t>
            </a:r>
            <a:br>
              <a:rPr lang="en" dirty="0">
                <a:solidFill>
                  <a:schemeClr val="tx1"/>
                </a:solidFill>
                <a:latin typeface="+mj-lt"/>
              </a:rPr>
            </a:br>
            <a:r>
              <a:rPr lang="en" dirty="0">
                <a:solidFill>
                  <a:schemeClr val="tx1"/>
                </a:solidFill>
                <a:latin typeface="+mj-lt"/>
              </a:rPr>
              <a:t>thành phần của Laravel</a:t>
            </a:r>
            <a:endParaRPr dirty="0">
              <a:solidFill>
                <a:schemeClr val="tx1"/>
              </a:solidFill>
              <a:latin typeface="+mj-lt"/>
            </a:endParaRPr>
          </a:p>
        </p:txBody>
      </p:sp>
      <p:sp>
        <p:nvSpPr>
          <p:cNvPr id="573" name="Google Shape;573;p59"/>
          <p:cNvSpPr txBox="1">
            <a:spLocks noGrp="1"/>
          </p:cNvSpPr>
          <p:nvPr>
            <p:ph type="title" idx="3"/>
          </p:nvPr>
        </p:nvSpPr>
        <p:spPr>
          <a:xfrm>
            <a:off x="2680250" y="2632300"/>
            <a:ext cx="1836000" cy="1025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err="1">
                <a:solidFill>
                  <a:schemeClr val="tx1"/>
                </a:solidFill>
                <a:latin typeface="+mj-lt"/>
              </a:rPr>
              <a:t>Giới</a:t>
            </a:r>
            <a:r>
              <a:rPr lang="en-US" dirty="0">
                <a:solidFill>
                  <a:schemeClr val="tx1"/>
                </a:solidFill>
                <a:latin typeface="+mj-lt"/>
              </a:rPr>
              <a:t> </a:t>
            </a:r>
            <a:r>
              <a:rPr lang="en-US" dirty="0" err="1">
                <a:solidFill>
                  <a:schemeClr val="tx1"/>
                </a:solidFill>
                <a:latin typeface="+mj-lt"/>
              </a:rPr>
              <a:t>thiệu</a:t>
            </a:r>
            <a:r>
              <a:rPr lang="en-US" dirty="0">
                <a:solidFill>
                  <a:schemeClr val="tx1"/>
                </a:solidFill>
                <a:latin typeface="+mj-lt"/>
              </a:rPr>
              <a:t> </a:t>
            </a:r>
            <a:r>
              <a:rPr lang="en-US" dirty="0" err="1">
                <a:solidFill>
                  <a:schemeClr val="tx1"/>
                </a:solidFill>
                <a:latin typeface="+mj-lt"/>
              </a:rPr>
              <a:t>về</a:t>
            </a:r>
            <a:r>
              <a:rPr lang="en-US" dirty="0">
                <a:solidFill>
                  <a:schemeClr val="tx1"/>
                </a:solidFill>
                <a:latin typeface="+mj-lt"/>
              </a:rPr>
              <a:t> Laravel framework</a:t>
            </a:r>
          </a:p>
        </p:txBody>
      </p:sp>
      <p:sp>
        <p:nvSpPr>
          <p:cNvPr id="574" name="Google Shape;574;p59"/>
          <p:cNvSpPr txBox="1">
            <a:spLocks noGrp="1"/>
          </p:cNvSpPr>
          <p:nvPr>
            <p:ph type="title" idx="2"/>
          </p:nvPr>
        </p:nvSpPr>
        <p:spPr>
          <a:xfrm>
            <a:off x="732776" y="1811839"/>
            <a:ext cx="18360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575" name="Google Shape;575;p59"/>
          <p:cNvSpPr txBox="1">
            <a:spLocks noGrp="1"/>
          </p:cNvSpPr>
          <p:nvPr>
            <p:ph type="title" idx="14"/>
          </p:nvPr>
        </p:nvSpPr>
        <p:spPr>
          <a:xfrm>
            <a:off x="6575196" y="1811839"/>
            <a:ext cx="18360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576" name="Google Shape;576;p59"/>
          <p:cNvSpPr txBox="1">
            <a:spLocks noGrp="1"/>
          </p:cNvSpPr>
          <p:nvPr>
            <p:ph type="title" idx="5"/>
          </p:nvPr>
        </p:nvSpPr>
        <p:spPr>
          <a:xfrm>
            <a:off x="4627721" y="2921150"/>
            <a:ext cx="1836000" cy="44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chemeClr val="tx1"/>
                </a:solidFill>
                <a:latin typeface="+mj-lt"/>
              </a:rPr>
              <a:t>Mô hình MVC</a:t>
            </a:r>
            <a:endParaRPr dirty="0">
              <a:solidFill>
                <a:schemeClr val="tx1"/>
              </a:solidFill>
              <a:latin typeface="+mj-lt"/>
            </a:endParaRPr>
          </a:p>
        </p:txBody>
      </p:sp>
      <p:sp>
        <p:nvSpPr>
          <p:cNvPr id="578" name="Google Shape;578;p59"/>
          <p:cNvSpPr txBox="1">
            <a:spLocks noGrp="1"/>
          </p:cNvSpPr>
          <p:nvPr>
            <p:ph type="title" idx="9"/>
          </p:nvPr>
        </p:nvSpPr>
        <p:spPr>
          <a:xfrm>
            <a:off x="2680246" y="1811839"/>
            <a:ext cx="18360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579" name="Google Shape;579;p59"/>
          <p:cNvSpPr txBox="1">
            <a:spLocks noGrp="1"/>
          </p:cNvSpPr>
          <p:nvPr>
            <p:ph type="title" idx="13"/>
          </p:nvPr>
        </p:nvSpPr>
        <p:spPr>
          <a:xfrm>
            <a:off x="4627721" y="1811839"/>
            <a:ext cx="18360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31" name="TextBox 30">
            <a:extLst>
              <a:ext uri="{FF2B5EF4-FFF2-40B4-BE49-F238E27FC236}">
                <a16:creationId xmlns:a16="http://schemas.microsoft.com/office/drawing/2014/main" id="{1F20A8E1-3520-47EE-9EB7-BEF556DD875B}"/>
              </a:ext>
            </a:extLst>
          </p:cNvPr>
          <p:cNvSpPr txBox="1"/>
          <p:nvPr/>
        </p:nvSpPr>
        <p:spPr>
          <a:xfrm>
            <a:off x="664382" y="442288"/>
            <a:ext cx="4309400" cy="461665"/>
          </a:xfrm>
          <a:prstGeom prst="rect">
            <a:avLst/>
          </a:prstGeom>
          <a:noFill/>
        </p:spPr>
        <p:txBody>
          <a:bodyPr wrap="square" rtlCol="0" anchor="ctr">
            <a:spAutoFit/>
          </a:bodyPr>
          <a:lstStyle/>
          <a:p>
            <a:r>
              <a:rPr lang="en-US" sz="2400" b="1" dirty="0">
                <a:solidFill>
                  <a:schemeClr val="bg1"/>
                </a:solidFill>
                <a:latin typeface="+mj-lt"/>
              </a:rPr>
              <a:t>II. LÝ THUYẾT NGHIÊN CỨU</a:t>
            </a:r>
            <a:endParaRPr lang="vi-VN" sz="2400" b="1" dirty="0">
              <a:solidFill>
                <a:schemeClr val="bg1"/>
              </a:solidFill>
              <a:latin typeface="+mj-lt"/>
            </a:endParaRPr>
          </a:p>
        </p:txBody>
      </p:sp>
    </p:spTree>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74"/>
                                        </p:tgtEl>
                                        <p:attrNameLst>
                                          <p:attrName>style.visibility</p:attrName>
                                        </p:attrNameLst>
                                      </p:cBhvr>
                                      <p:to>
                                        <p:strVal val="visible"/>
                                      </p:to>
                                    </p:set>
                                    <p:animEffect transition="in" filter="fade">
                                      <p:cBhvr>
                                        <p:cTn id="7" dur="1000"/>
                                        <p:tgtEl>
                                          <p:spTgt spid="574"/>
                                        </p:tgtEl>
                                      </p:cBhvr>
                                    </p:animEffect>
                                  </p:childTnLst>
                                </p:cTn>
                              </p:par>
                              <p:par>
                                <p:cTn id="8" presetID="10" presetClass="entr" presetSubtype="0" fill="hold" nodeType="withEffect">
                                  <p:stCondLst>
                                    <p:cond delay="0"/>
                                  </p:stCondLst>
                                  <p:childTnLst>
                                    <p:set>
                                      <p:cBhvr>
                                        <p:cTn id="9" dur="1" fill="hold">
                                          <p:stCondLst>
                                            <p:cond delay="0"/>
                                          </p:stCondLst>
                                        </p:cTn>
                                        <p:tgtEl>
                                          <p:spTgt spid="575"/>
                                        </p:tgtEl>
                                        <p:attrNameLst>
                                          <p:attrName>style.visibility</p:attrName>
                                        </p:attrNameLst>
                                      </p:cBhvr>
                                      <p:to>
                                        <p:strVal val="visible"/>
                                      </p:to>
                                    </p:set>
                                    <p:animEffect transition="in" filter="fade">
                                      <p:cBhvr>
                                        <p:cTn id="10" dur="1000"/>
                                        <p:tgtEl>
                                          <p:spTgt spid="575"/>
                                        </p:tgtEl>
                                      </p:cBhvr>
                                    </p:animEffect>
                                  </p:childTnLst>
                                </p:cTn>
                              </p:par>
                              <p:par>
                                <p:cTn id="11" presetID="10" presetClass="entr" presetSubtype="0" fill="hold" nodeType="withEffect">
                                  <p:stCondLst>
                                    <p:cond delay="0"/>
                                  </p:stCondLst>
                                  <p:childTnLst>
                                    <p:set>
                                      <p:cBhvr>
                                        <p:cTn id="12" dur="1" fill="hold">
                                          <p:stCondLst>
                                            <p:cond delay="0"/>
                                          </p:stCondLst>
                                        </p:cTn>
                                        <p:tgtEl>
                                          <p:spTgt spid="578"/>
                                        </p:tgtEl>
                                        <p:attrNameLst>
                                          <p:attrName>style.visibility</p:attrName>
                                        </p:attrNameLst>
                                      </p:cBhvr>
                                      <p:to>
                                        <p:strVal val="visible"/>
                                      </p:to>
                                    </p:set>
                                    <p:animEffect transition="in" filter="fade">
                                      <p:cBhvr>
                                        <p:cTn id="13" dur="1000"/>
                                        <p:tgtEl>
                                          <p:spTgt spid="578"/>
                                        </p:tgtEl>
                                      </p:cBhvr>
                                    </p:animEffect>
                                  </p:childTnLst>
                                </p:cTn>
                              </p:par>
                              <p:par>
                                <p:cTn id="14" presetID="10" presetClass="entr" presetSubtype="0" fill="hold" nodeType="withEffect">
                                  <p:stCondLst>
                                    <p:cond delay="0"/>
                                  </p:stCondLst>
                                  <p:childTnLst>
                                    <p:set>
                                      <p:cBhvr>
                                        <p:cTn id="15" dur="1" fill="hold">
                                          <p:stCondLst>
                                            <p:cond delay="0"/>
                                          </p:stCondLst>
                                        </p:cTn>
                                        <p:tgtEl>
                                          <p:spTgt spid="579"/>
                                        </p:tgtEl>
                                        <p:attrNameLst>
                                          <p:attrName>style.visibility</p:attrName>
                                        </p:attrNameLst>
                                      </p:cBhvr>
                                      <p:to>
                                        <p:strVal val="visible"/>
                                      </p:to>
                                    </p:set>
                                    <p:animEffect transition="in" filter="fade">
                                      <p:cBhvr>
                                        <p:cTn id="16" dur="1000"/>
                                        <p:tgtEl>
                                          <p:spTgt spid="5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83"/>
        <p:cNvGrpSpPr/>
        <p:nvPr/>
      </p:nvGrpSpPr>
      <p:grpSpPr>
        <a:xfrm>
          <a:off x="0" y="0"/>
          <a:ext cx="0" cy="0"/>
          <a:chOff x="0" y="0"/>
          <a:chExt cx="0" cy="0"/>
        </a:xfrm>
      </p:grpSpPr>
      <p:sp>
        <p:nvSpPr>
          <p:cNvPr id="47" name="TextBox 46">
            <a:extLst>
              <a:ext uri="{FF2B5EF4-FFF2-40B4-BE49-F238E27FC236}">
                <a16:creationId xmlns:a16="http://schemas.microsoft.com/office/drawing/2014/main" id="{57D01BBF-84E9-4355-89D5-A0D64731CBA4}"/>
              </a:ext>
            </a:extLst>
          </p:cNvPr>
          <p:cNvSpPr txBox="1"/>
          <p:nvPr/>
        </p:nvSpPr>
        <p:spPr>
          <a:xfrm>
            <a:off x="664382" y="473065"/>
            <a:ext cx="4309400" cy="400110"/>
          </a:xfrm>
          <a:prstGeom prst="rect">
            <a:avLst/>
          </a:prstGeom>
          <a:noFill/>
        </p:spPr>
        <p:txBody>
          <a:bodyPr wrap="square" rtlCol="0" anchor="ctr">
            <a:spAutoFit/>
          </a:bodyPr>
          <a:lstStyle/>
          <a:p>
            <a:r>
              <a:rPr lang="en-US" sz="2000" b="1" dirty="0">
                <a:solidFill>
                  <a:schemeClr val="bg1"/>
                </a:solidFill>
                <a:latin typeface="+mj-lt"/>
              </a:rPr>
              <a:t>2.1. </a:t>
            </a:r>
            <a:r>
              <a:rPr lang="en-US" sz="2000" b="1" dirty="0" err="1">
                <a:solidFill>
                  <a:schemeClr val="bg1"/>
                </a:solidFill>
                <a:latin typeface="+mj-lt"/>
              </a:rPr>
              <a:t>Giới</a:t>
            </a:r>
            <a:r>
              <a:rPr lang="en-US" sz="2000" b="1" dirty="0">
                <a:solidFill>
                  <a:schemeClr val="bg1"/>
                </a:solidFill>
                <a:latin typeface="+mj-lt"/>
              </a:rPr>
              <a:t> </a:t>
            </a:r>
            <a:r>
              <a:rPr lang="en-US" sz="2000" b="1" dirty="0" err="1">
                <a:solidFill>
                  <a:schemeClr val="bg1"/>
                </a:solidFill>
                <a:latin typeface="+mj-lt"/>
              </a:rPr>
              <a:t>thiệu</a:t>
            </a:r>
            <a:r>
              <a:rPr lang="en-US" sz="2000" b="1" dirty="0">
                <a:solidFill>
                  <a:schemeClr val="bg1"/>
                </a:solidFill>
                <a:latin typeface="+mj-lt"/>
              </a:rPr>
              <a:t> </a:t>
            </a:r>
            <a:r>
              <a:rPr lang="en-US" sz="2000" b="1" dirty="0" err="1">
                <a:solidFill>
                  <a:schemeClr val="bg1"/>
                </a:solidFill>
                <a:latin typeface="+mj-lt"/>
              </a:rPr>
              <a:t>về</a:t>
            </a:r>
            <a:r>
              <a:rPr lang="en-US" sz="2000" b="1" dirty="0">
                <a:solidFill>
                  <a:schemeClr val="bg1"/>
                </a:solidFill>
                <a:latin typeface="+mj-lt"/>
              </a:rPr>
              <a:t> Bootstrap</a:t>
            </a:r>
            <a:endParaRPr lang="vi-VN" sz="2000" b="1" dirty="0">
              <a:solidFill>
                <a:schemeClr val="bg1"/>
              </a:solidFill>
              <a:latin typeface="+mj-lt"/>
            </a:endParaRPr>
          </a:p>
        </p:txBody>
      </p:sp>
      <p:pic>
        <p:nvPicPr>
          <p:cNvPr id="35" name="Picture 34">
            <a:extLst>
              <a:ext uri="{FF2B5EF4-FFF2-40B4-BE49-F238E27FC236}">
                <a16:creationId xmlns:a16="http://schemas.microsoft.com/office/drawing/2014/main" id="{26D0651E-6480-4AA7-B199-C9365910D341}"/>
              </a:ext>
            </a:extLst>
          </p:cNvPr>
          <p:cNvPicPr>
            <a:picLocks noChangeAspect="1"/>
          </p:cNvPicPr>
          <p:nvPr/>
        </p:nvPicPr>
        <p:blipFill>
          <a:blip r:embed="rId3"/>
          <a:stretch>
            <a:fillRect/>
          </a:stretch>
        </p:blipFill>
        <p:spPr>
          <a:xfrm>
            <a:off x="4658609" y="2236327"/>
            <a:ext cx="3244391" cy="2737456"/>
          </a:xfrm>
          <a:prstGeom prst="rect">
            <a:avLst/>
          </a:prstGeom>
        </p:spPr>
      </p:pic>
      <p:grpSp>
        <p:nvGrpSpPr>
          <p:cNvPr id="61" name="Group 60">
            <a:extLst>
              <a:ext uri="{FF2B5EF4-FFF2-40B4-BE49-F238E27FC236}">
                <a16:creationId xmlns:a16="http://schemas.microsoft.com/office/drawing/2014/main" id="{11B90820-46B6-4117-B3ED-EDB1CD98E10D}"/>
              </a:ext>
            </a:extLst>
          </p:cNvPr>
          <p:cNvGrpSpPr/>
          <p:nvPr/>
        </p:nvGrpSpPr>
        <p:grpSpPr>
          <a:xfrm>
            <a:off x="1040369" y="1017357"/>
            <a:ext cx="7131433" cy="3785805"/>
            <a:chOff x="1054968" y="832691"/>
            <a:chExt cx="7131433" cy="3785805"/>
          </a:xfrm>
        </p:grpSpPr>
        <p:sp>
          <p:nvSpPr>
            <p:cNvPr id="62" name="Rectangle 61">
              <a:extLst>
                <a:ext uri="{FF2B5EF4-FFF2-40B4-BE49-F238E27FC236}">
                  <a16:creationId xmlns:a16="http://schemas.microsoft.com/office/drawing/2014/main" id="{D0FE5779-DF12-4D26-AF85-D0FCC7456960}"/>
                </a:ext>
              </a:extLst>
            </p:cNvPr>
            <p:cNvSpPr/>
            <p:nvPr/>
          </p:nvSpPr>
          <p:spPr>
            <a:xfrm>
              <a:off x="1403648" y="1203010"/>
              <a:ext cx="6782753" cy="954107"/>
            </a:xfrm>
            <a:prstGeom prst="rect">
              <a:avLst/>
            </a:prstGeom>
          </p:spPr>
          <p:txBody>
            <a:bodyPr wrap="square">
              <a:spAutoFit/>
            </a:bodyPr>
            <a:lstStyle/>
            <a:p>
              <a:pPr algn="just"/>
              <a:r>
                <a:rPr lang="en-US" dirty="0"/>
                <a:t>Bootstrap </a:t>
              </a:r>
              <a:r>
                <a:rPr lang="en-US" dirty="0" err="1"/>
                <a:t>là</a:t>
              </a:r>
              <a:r>
                <a:rPr lang="en-US" dirty="0"/>
                <a:t> </a:t>
              </a:r>
              <a:r>
                <a:rPr lang="en-US" dirty="0" err="1"/>
                <a:t>một</a:t>
              </a:r>
              <a:r>
                <a:rPr lang="en-US" dirty="0"/>
                <a:t> framework CSS </a:t>
              </a:r>
              <a:r>
                <a:rPr lang="en-US" dirty="0" err="1"/>
                <a:t>mã</a:t>
              </a:r>
              <a:r>
                <a:rPr lang="en-US" dirty="0"/>
                <a:t> </a:t>
              </a:r>
              <a:r>
                <a:rPr lang="en-US" dirty="0" err="1"/>
                <a:t>nguồn</a:t>
              </a:r>
              <a:r>
                <a:rPr lang="en-US" dirty="0"/>
                <a:t> </a:t>
              </a:r>
              <a:r>
                <a:rPr lang="en-US" dirty="0" err="1"/>
                <a:t>mở</a:t>
              </a:r>
              <a:r>
                <a:rPr lang="en-US" dirty="0"/>
                <a:t>, </a:t>
              </a:r>
              <a:r>
                <a:rPr lang="en-US" dirty="0" err="1"/>
                <a:t>phổ</a:t>
              </a:r>
              <a:r>
                <a:rPr lang="en-US" dirty="0"/>
                <a:t> </a:t>
              </a:r>
              <a:r>
                <a:rPr lang="en-US" dirty="0" err="1"/>
                <a:t>biến</a:t>
              </a:r>
              <a:r>
                <a:rPr lang="en-US" dirty="0"/>
                <a:t> </a:t>
              </a:r>
              <a:r>
                <a:rPr lang="en-US" dirty="0" err="1"/>
                <a:t>để</a:t>
              </a:r>
              <a:r>
                <a:rPr lang="en-US" dirty="0"/>
                <a:t> </a:t>
              </a:r>
              <a:r>
                <a:rPr lang="en-US" dirty="0" err="1"/>
                <a:t>phát</a:t>
              </a:r>
              <a:r>
                <a:rPr lang="en-US" dirty="0"/>
                <a:t> </a:t>
              </a:r>
              <a:r>
                <a:rPr lang="en-US" dirty="0" err="1"/>
                <a:t>triển</a:t>
              </a:r>
              <a:r>
                <a:rPr lang="en-US" dirty="0"/>
                <a:t> </a:t>
              </a:r>
              <a:r>
                <a:rPr lang="en-US" dirty="0" err="1"/>
                <a:t>giao</a:t>
              </a:r>
              <a:r>
                <a:rPr lang="en-US" dirty="0"/>
                <a:t> </a:t>
              </a:r>
              <a:r>
                <a:rPr lang="en-US" dirty="0" err="1"/>
                <a:t>diện</a:t>
              </a:r>
              <a:r>
                <a:rPr lang="en-US" dirty="0"/>
                <a:t> web </a:t>
              </a:r>
              <a:r>
                <a:rPr lang="en-US" dirty="0" err="1"/>
                <a:t>và</a:t>
              </a:r>
              <a:r>
                <a:rPr lang="en-US" dirty="0"/>
                <a:t> </a:t>
              </a:r>
              <a:r>
                <a:rPr lang="en-US" dirty="0" err="1"/>
                <a:t>ứng</a:t>
              </a:r>
              <a:r>
                <a:rPr lang="en-US" dirty="0"/>
                <a:t> </a:t>
              </a:r>
              <a:r>
                <a:rPr lang="en-US" dirty="0" err="1"/>
                <a:t>dụng</a:t>
              </a:r>
              <a:r>
                <a:rPr lang="en-US" dirty="0"/>
                <a:t>. </a:t>
              </a:r>
              <a:r>
                <a:rPr lang="en-US" dirty="0" err="1"/>
                <a:t>Nó</a:t>
              </a:r>
              <a:r>
                <a:rPr lang="en-US" dirty="0"/>
                <a:t> </a:t>
              </a:r>
              <a:r>
                <a:rPr lang="en-US" dirty="0" err="1"/>
                <a:t>cung</a:t>
              </a:r>
              <a:r>
                <a:rPr lang="en-US" dirty="0"/>
                <a:t> </a:t>
              </a:r>
              <a:r>
                <a:rPr lang="en-US" dirty="0" err="1"/>
                <a:t>cấp</a:t>
              </a:r>
              <a:r>
                <a:rPr lang="en-US" dirty="0"/>
                <a:t> </a:t>
              </a:r>
              <a:r>
                <a:rPr lang="en-US" dirty="0" err="1"/>
                <a:t>các</a:t>
              </a:r>
              <a:r>
                <a:rPr lang="en-US" dirty="0"/>
                <a:t> </a:t>
              </a:r>
              <a:r>
                <a:rPr lang="en-US" dirty="0" err="1"/>
                <a:t>công</a:t>
              </a:r>
              <a:r>
                <a:rPr lang="en-US" dirty="0"/>
                <a:t> </a:t>
              </a:r>
              <a:r>
                <a:rPr lang="en-US" dirty="0" err="1"/>
                <a:t>cụ</a:t>
              </a:r>
              <a:r>
                <a:rPr lang="en-US" dirty="0"/>
                <a:t> </a:t>
              </a:r>
              <a:r>
                <a:rPr lang="en-US" dirty="0" err="1"/>
                <a:t>sẵn</a:t>
              </a:r>
              <a:r>
                <a:rPr lang="en-US" dirty="0"/>
                <a:t> </a:t>
              </a:r>
              <a:r>
                <a:rPr lang="en-US" dirty="0" err="1"/>
                <a:t>có</a:t>
              </a:r>
              <a:r>
                <a:rPr lang="en-US" dirty="0"/>
                <a:t> </a:t>
              </a:r>
              <a:r>
                <a:rPr lang="en-US" dirty="0" err="1"/>
                <a:t>như</a:t>
              </a:r>
              <a:r>
                <a:rPr lang="en-US" dirty="0"/>
                <a:t> </a:t>
              </a:r>
              <a:r>
                <a:rPr lang="en-US" dirty="0" err="1"/>
                <a:t>hệ</a:t>
              </a:r>
              <a:r>
                <a:rPr lang="en-US" dirty="0"/>
                <a:t> </a:t>
              </a:r>
              <a:r>
                <a:rPr lang="en-US" dirty="0" err="1"/>
                <a:t>thống</a:t>
              </a:r>
              <a:r>
                <a:rPr lang="en-US" dirty="0"/>
                <a:t> </a:t>
              </a:r>
              <a:r>
                <a:rPr lang="en-US" dirty="0" err="1"/>
                <a:t>lưới</a:t>
              </a:r>
              <a:r>
                <a:rPr lang="en-US" dirty="0"/>
                <a:t> (grid system), </a:t>
              </a:r>
              <a:r>
                <a:rPr lang="en-US" dirty="0" err="1"/>
                <a:t>bố</a:t>
              </a:r>
              <a:r>
                <a:rPr lang="en-US" dirty="0"/>
                <a:t> </a:t>
              </a:r>
              <a:r>
                <a:rPr lang="en-US" dirty="0" err="1"/>
                <a:t>cục</a:t>
              </a:r>
              <a:r>
                <a:rPr lang="en-US" dirty="0"/>
                <a:t> (layout), </a:t>
              </a:r>
              <a:r>
                <a:rPr lang="en-US" dirty="0" err="1"/>
                <a:t>bảng</a:t>
              </a:r>
              <a:r>
                <a:rPr lang="en-US" dirty="0"/>
                <a:t> (table) </a:t>
              </a:r>
              <a:r>
                <a:rPr lang="en-US" dirty="0" err="1"/>
                <a:t>và</a:t>
              </a:r>
              <a:r>
                <a:rPr lang="en-US" dirty="0"/>
                <a:t> </a:t>
              </a:r>
              <a:r>
                <a:rPr lang="en-US" dirty="0" err="1"/>
                <a:t>hỗ</a:t>
              </a:r>
              <a:r>
                <a:rPr lang="en-US" dirty="0"/>
                <a:t> </a:t>
              </a:r>
              <a:r>
                <a:rPr lang="en-US" dirty="0" err="1"/>
                <a:t>trợ</a:t>
              </a:r>
              <a:r>
                <a:rPr lang="en-US" dirty="0"/>
                <a:t> responsive (</a:t>
              </a:r>
              <a:r>
                <a:rPr lang="en-US" dirty="0" err="1"/>
                <a:t>tương</a:t>
              </a:r>
              <a:r>
                <a:rPr lang="en-US" dirty="0"/>
                <a:t> </a:t>
              </a:r>
              <a:r>
                <a:rPr lang="en-US" dirty="0" err="1"/>
                <a:t>thích</a:t>
              </a:r>
              <a:r>
                <a:rPr lang="en-US" dirty="0"/>
                <a:t> </a:t>
              </a:r>
              <a:r>
                <a:rPr lang="en-US" dirty="0" err="1"/>
                <a:t>trên</a:t>
              </a:r>
              <a:r>
                <a:rPr lang="en-US" dirty="0"/>
                <a:t> </a:t>
              </a:r>
              <a:r>
                <a:rPr lang="en-US" dirty="0" err="1"/>
                <a:t>nhiều</a:t>
              </a:r>
              <a:r>
                <a:rPr lang="en-US" dirty="0"/>
                <a:t> </a:t>
              </a:r>
              <a:r>
                <a:rPr lang="en-US" dirty="0" err="1"/>
                <a:t>kích</a:t>
              </a:r>
              <a:r>
                <a:rPr lang="en-US" dirty="0"/>
                <a:t> </a:t>
              </a:r>
              <a:r>
                <a:rPr lang="en-US" dirty="0" err="1"/>
                <a:t>thước</a:t>
              </a:r>
              <a:r>
                <a:rPr lang="en-US" dirty="0"/>
                <a:t> </a:t>
              </a:r>
              <a:r>
                <a:rPr lang="en-US" dirty="0" err="1"/>
                <a:t>màn</a:t>
              </a:r>
              <a:r>
                <a:rPr lang="en-US" dirty="0"/>
                <a:t> </a:t>
              </a:r>
              <a:r>
                <a:rPr lang="en-US" dirty="0" err="1"/>
                <a:t>hình</a:t>
              </a:r>
              <a:r>
                <a:rPr lang="en-US" dirty="0"/>
                <a:t>).</a:t>
              </a:r>
            </a:p>
          </p:txBody>
        </p:sp>
        <p:sp>
          <p:nvSpPr>
            <p:cNvPr id="63" name="TextBox 62">
              <a:extLst>
                <a:ext uri="{FF2B5EF4-FFF2-40B4-BE49-F238E27FC236}">
                  <a16:creationId xmlns:a16="http://schemas.microsoft.com/office/drawing/2014/main" id="{20C356EC-02C5-479F-880E-F66F35804054}"/>
                </a:ext>
              </a:extLst>
            </p:cNvPr>
            <p:cNvSpPr txBox="1"/>
            <p:nvPr/>
          </p:nvSpPr>
          <p:spPr>
            <a:xfrm>
              <a:off x="1054968" y="832691"/>
              <a:ext cx="3168352" cy="307777"/>
            </a:xfrm>
            <a:prstGeom prst="rect">
              <a:avLst/>
            </a:prstGeom>
            <a:noFill/>
            <a:effectLst>
              <a:outerShdw blurRad="76200" dist="12700" dir="2700000" sy="-23000" kx="-800400" algn="bl" rotWithShape="0">
                <a:prstClr val="black">
                  <a:alpha val="20000"/>
                </a:prstClr>
              </a:outerShdw>
            </a:effectLst>
          </p:spPr>
          <p:txBody>
            <a:bodyPr wrap="square" rtlCol="0">
              <a:spAutoFit/>
            </a:bodyPr>
            <a:lstStyle/>
            <a:p>
              <a:pPr marL="285750" indent="-285750">
                <a:buFont typeface="Wingdings" panose="05000000000000000000" pitchFamily="2" charset="2"/>
                <a:buChar char="q"/>
              </a:pPr>
              <a:r>
                <a:rPr lang="en-US" b="1" dirty="0" err="1">
                  <a:latin typeface="+mj-lt"/>
                </a:rPr>
                <a:t>Khái</a:t>
              </a:r>
              <a:r>
                <a:rPr lang="en-US" b="1" dirty="0">
                  <a:latin typeface="+mj-lt"/>
                </a:rPr>
                <a:t> </a:t>
              </a:r>
              <a:r>
                <a:rPr lang="en-US" b="1" dirty="0" err="1">
                  <a:latin typeface="+mj-lt"/>
                </a:rPr>
                <a:t>niệm</a:t>
              </a:r>
              <a:endParaRPr lang="vi-VN" b="1" dirty="0">
                <a:latin typeface="+mj-lt"/>
              </a:endParaRPr>
            </a:p>
          </p:txBody>
        </p:sp>
        <p:sp>
          <p:nvSpPr>
            <p:cNvPr id="64" name="TextBox 63">
              <a:extLst>
                <a:ext uri="{FF2B5EF4-FFF2-40B4-BE49-F238E27FC236}">
                  <a16:creationId xmlns:a16="http://schemas.microsoft.com/office/drawing/2014/main" id="{A40A9B3D-288F-48C4-9BB0-7755FD93B371}"/>
                </a:ext>
              </a:extLst>
            </p:cNvPr>
            <p:cNvSpPr txBox="1"/>
            <p:nvPr/>
          </p:nvSpPr>
          <p:spPr>
            <a:xfrm>
              <a:off x="1054968" y="2219659"/>
              <a:ext cx="3445024" cy="307777"/>
            </a:xfrm>
            <a:prstGeom prst="rect">
              <a:avLst/>
            </a:prstGeom>
            <a:noFill/>
            <a:effectLst>
              <a:outerShdw blurRad="76200" dist="12700" dir="2700000" sy="-23000" kx="-800400" algn="bl" rotWithShape="0">
                <a:prstClr val="black">
                  <a:alpha val="20000"/>
                </a:prstClr>
              </a:outerShdw>
            </a:effectLst>
          </p:spPr>
          <p:txBody>
            <a:bodyPr wrap="square" rtlCol="0">
              <a:spAutoFit/>
            </a:bodyPr>
            <a:lstStyle/>
            <a:p>
              <a:pPr marL="342900" indent="-342900">
                <a:buFont typeface="Wingdings" panose="05000000000000000000" pitchFamily="2" charset="2"/>
                <a:buChar char="q"/>
              </a:pPr>
              <a:r>
                <a:rPr lang="en-US" b="1" dirty="0" err="1">
                  <a:latin typeface="+mj-lt"/>
                </a:rPr>
                <a:t>Lợi</a:t>
              </a:r>
              <a:r>
                <a:rPr lang="en-US" b="1" dirty="0">
                  <a:latin typeface="+mj-lt"/>
                </a:rPr>
                <a:t> </a:t>
              </a:r>
              <a:r>
                <a:rPr lang="en-US" b="1" dirty="0" err="1">
                  <a:latin typeface="+mj-lt"/>
                </a:rPr>
                <a:t>ích</a:t>
              </a:r>
              <a:r>
                <a:rPr lang="en-US" b="1" dirty="0">
                  <a:latin typeface="+mj-lt"/>
                </a:rPr>
                <a:t> </a:t>
              </a:r>
              <a:r>
                <a:rPr lang="en-US" b="1" dirty="0" err="1">
                  <a:latin typeface="+mj-lt"/>
                </a:rPr>
                <a:t>khi</a:t>
              </a:r>
              <a:r>
                <a:rPr lang="en-US" b="1" dirty="0">
                  <a:latin typeface="+mj-lt"/>
                </a:rPr>
                <a:t> </a:t>
              </a:r>
              <a:r>
                <a:rPr lang="en-US" b="1" dirty="0" err="1">
                  <a:latin typeface="+mj-lt"/>
                </a:rPr>
                <a:t>sử</a:t>
              </a:r>
              <a:r>
                <a:rPr lang="en-US" b="1" dirty="0">
                  <a:latin typeface="+mj-lt"/>
                </a:rPr>
                <a:t> </a:t>
              </a:r>
              <a:r>
                <a:rPr lang="en-US" b="1" dirty="0" err="1">
                  <a:latin typeface="+mj-lt"/>
                </a:rPr>
                <a:t>dụng</a:t>
              </a:r>
              <a:r>
                <a:rPr lang="en-US" b="1" dirty="0">
                  <a:latin typeface="+mj-lt"/>
                </a:rPr>
                <a:t> Bootstrap</a:t>
              </a:r>
              <a:endParaRPr lang="vi-VN" b="1" dirty="0">
                <a:latin typeface="+mj-lt"/>
              </a:endParaRPr>
            </a:p>
          </p:txBody>
        </p:sp>
        <p:sp>
          <p:nvSpPr>
            <p:cNvPr id="65" name="TextBox 64">
              <a:extLst>
                <a:ext uri="{FF2B5EF4-FFF2-40B4-BE49-F238E27FC236}">
                  <a16:creationId xmlns:a16="http://schemas.microsoft.com/office/drawing/2014/main" id="{F0882B2B-0C69-49FE-ADA9-0DFD04B1ECE7}"/>
                </a:ext>
              </a:extLst>
            </p:cNvPr>
            <p:cNvSpPr txBox="1"/>
            <p:nvPr/>
          </p:nvSpPr>
          <p:spPr>
            <a:xfrm>
              <a:off x="1403648" y="2437578"/>
              <a:ext cx="2353529" cy="2180918"/>
            </a:xfrm>
            <a:prstGeom prst="rect">
              <a:avLst/>
            </a:prstGeom>
            <a:noFill/>
          </p:spPr>
          <p:txBody>
            <a:bodyPr wrap="none" rtlCol="0">
              <a:spAutoFit/>
            </a:bodyPr>
            <a:lstStyle/>
            <a:p>
              <a:pPr marL="285750" indent="-285750">
                <a:lnSpc>
                  <a:spcPct val="200000"/>
                </a:lnSpc>
                <a:buFont typeface="Wingdings" panose="05000000000000000000" pitchFamily="2" charset="2"/>
                <a:buChar char="ü"/>
              </a:pPr>
              <a:r>
                <a:rPr lang="en-US" dirty="0" err="1">
                  <a:latin typeface="+mj-lt"/>
                </a:rPr>
                <a:t>Miễn</a:t>
              </a:r>
              <a:r>
                <a:rPr lang="en-US" dirty="0">
                  <a:latin typeface="+mj-lt"/>
                </a:rPr>
                <a:t> </a:t>
              </a:r>
              <a:r>
                <a:rPr lang="en-US" dirty="0" err="1">
                  <a:latin typeface="+mj-lt"/>
                </a:rPr>
                <a:t>phí</a:t>
              </a:r>
              <a:r>
                <a:rPr lang="en-US" dirty="0">
                  <a:latin typeface="+mj-lt"/>
                </a:rPr>
                <a:t> </a:t>
              </a:r>
              <a:r>
                <a:rPr lang="en-US" dirty="0" err="1">
                  <a:latin typeface="+mj-lt"/>
                </a:rPr>
                <a:t>và</a:t>
              </a:r>
              <a:r>
                <a:rPr lang="en-US" dirty="0">
                  <a:latin typeface="+mj-lt"/>
                </a:rPr>
                <a:t> </a:t>
              </a:r>
              <a:r>
                <a:rPr lang="en-US" dirty="0" err="1">
                  <a:latin typeface="+mj-lt"/>
                </a:rPr>
                <a:t>dễ</a:t>
              </a:r>
              <a:r>
                <a:rPr lang="en-US" dirty="0">
                  <a:latin typeface="+mj-lt"/>
                </a:rPr>
                <a:t> </a:t>
              </a:r>
              <a:r>
                <a:rPr lang="en-US" dirty="0" err="1">
                  <a:latin typeface="+mj-lt"/>
                </a:rPr>
                <a:t>sử</a:t>
              </a:r>
              <a:r>
                <a:rPr lang="en-US" dirty="0">
                  <a:latin typeface="+mj-lt"/>
                </a:rPr>
                <a:t> </a:t>
              </a:r>
              <a:r>
                <a:rPr lang="en-US" dirty="0" err="1">
                  <a:latin typeface="+mj-lt"/>
                </a:rPr>
                <a:t>dụng</a:t>
              </a:r>
              <a:endParaRPr lang="en-US" dirty="0">
                <a:latin typeface="+mj-lt"/>
              </a:endParaRPr>
            </a:p>
            <a:p>
              <a:pPr marL="285750" indent="-285750">
                <a:lnSpc>
                  <a:spcPct val="200000"/>
                </a:lnSpc>
                <a:buFont typeface="Wingdings" panose="05000000000000000000" pitchFamily="2" charset="2"/>
                <a:buChar char="ü"/>
              </a:pPr>
              <a:r>
                <a:rPr lang="en-US" dirty="0" err="1">
                  <a:latin typeface="+mj-lt"/>
                </a:rPr>
                <a:t>Tùy</a:t>
              </a:r>
              <a:r>
                <a:rPr lang="en-US" dirty="0">
                  <a:latin typeface="+mj-lt"/>
                </a:rPr>
                <a:t> </a:t>
              </a:r>
              <a:r>
                <a:rPr lang="en-US" dirty="0" err="1">
                  <a:latin typeface="+mj-lt"/>
                </a:rPr>
                <a:t>chỉnh</a:t>
              </a:r>
              <a:r>
                <a:rPr lang="en-US" dirty="0">
                  <a:latin typeface="+mj-lt"/>
                </a:rPr>
                <a:t> </a:t>
              </a:r>
              <a:r>
                <a:rPr lang="en-US" dirty="0" err="1">
                  <a:latin typeface="+mj-lt"/>
                </a:rPr>
                <a:t>linh</a:t>
              </a:r>
              <a:r>
                <a:rPr lang="en-US" dirty="0">
                  <a:latin typeface="+mj-lt"/>
                </a:rPr>
                <a:t> </a:t>
              </a:r>
              <a:r>
                <a:rPr lang="en-US" dirty="0" err="1">
                  <a:latin typeface="+mj-lt"/>
                </a:rPr>
                <a:t>hoạt</a:t>
              </a:r>
              <a:endParaRPr lang="en-US" dirty="0">
                <a:latin typeface="+mj-lt"/>
              </a:endParaRPr>
            </a:p>
            <a:p>
              <a:pPr marL="285750" indent="-285750">
                <a:lnSpc>
                  <a:spcPct val="200000"/>
                </a:lnSpc>
                <a:buFont typeface="Wingdings" panose="05000000000000000000" pitchFamily="2" charset="2"/>
                <a:buChar char="ü"/>
              </a:pPr>
              <a:r>
                <a:rPr lang="en-US" dirty="0" err="1">
                  <a:latin typeface="+mj-lt"/>
                </a:rPr>
                <a:t>Hỗ</a:t>
              </a:r>
              <a:r>
                <a:rPr lang="en-US" dirty="0">
                  <a:latin typeface="+mj-lt"/>
                </a:rPr>
                <a:t> </a:t>
              </a:r>
              <a:r>
                <a:rPr lang="en-US" dirty="0" err="1">
                  <a:latin typeface="+mj-lt"/>
                </a:rPr>
                <a:t>trợ</a:t>
              </a:r>
              <a:r>
                <a:rPr lang="en-US" dirty="0">
                  <a:latin typeface="+mj-lt"/>
                </a:rPr>
                <a:t> responsive web</a:t>
              </a:r>
            </a:p>
            <a:p>
              <a:pPr marL="285750" indent="-285750">
                <a:lnSpc>
                  <a:spcPct val="200000"/>
                </a:lnSpc>
                <a:buFont typeface="Wingdings" panose="05000000000000000000" pitchFamily="2" charset="2"/>
                <a:buChar char="ü"/>
              </a:pPr>
              <a:r>
                <a:rPr lang="en-US" dirty="0" err="1">
                  <a:latin typeface="+mj-lt"/>
                </a:rPr>
                <a:t>Tiết</a:t>
              </a:r>
              <a:r>
                <a:rPr lang="en-US" dirty="0">
                  <a:latin typeface="+mj-lt"/>
                </a:rPr>
                <a:t> </a:t>
              </a:r>
              <a:r>
                <a:rPr lang="en-US" dirty="0" err="1">
                  <a:latin typeface="+mj-lt"/>
                </a:rPr>
                <a:t>kiệm</a:t>
              </a:r>
              <a:r>
                <a:rPr lang="en-US" dirty="0">
                  <a:latin typeface="+mj-lt"/>
                </a:rPr>
                <a:t> </a:t>
              </a:r>
              <a:r>
                <a:rPr lang="en-US" dirty="0" err="1">
                  <a:latin typeface="+mj-lt"/>
                </a:rPr>
                <a:t>thời</a:t>
              </a:r>
              <a:r>
                <a:rPr lang="en-US" dirty="0">
                  <a:latin typeface="+mj-lt"/>
                </a:rPr>
                <a:t> </a:t>
              </a:r>
              <a:r>
                <a:rPr lang="en-US" dirty="0" err="1">
                  <a:latin typeface="+mj-lt"/>
                </a:rPr>
                <a:t>gian</a:t>
              </a:r>
              <a:endParaRPr lang="en-US" dirty="0">
                <a:latin typeface="+mj-lt"/>
              </a:endParaRPr>
            </a:p>
            <a:p>
              <a:pPr marL="285750" indent="-285750">
                <a:lnSpc>
                  <a:spcPct val="200000"/>
                </a:lnSpc>
                <a:buFont typeface="Wingdings" panose="05000000000000000000" pitchFamily="2" charset="2"/>
                <a:buChar char="ü"/>
              </a:pPr>
              <a:r>
                <a:rPr lang="en-US" dirty="0" err="1">
                  <a:latin typeface="+mj-lt"/>
                </a:rPr>
                <a:t>Hỗ</a:t>
              </a:r>
              <a:r>
                <a:rPr lang="en-US" dirty="0">
                  <a:latin typeface="+mj-lt"/>
                </a:rPr>
                <a:t> </a:t>
              </a:r>
              <a:r>
                <a:rPr lang="en-US" dirty="0" err="1">
                  <a:latin typeface="+mj-lt"/>
                </a:rPr>
                <a:t>trợ</a:t>
              </a:r>
              <a:r>
                <a:rPr lang="en-US" dirty="0">
                  <a:latin typeface="+mj-lt"/>
                </a:rPr>
                <a:t> </a:t>
              </a:r>
              <a:r>
                <a:rPr lang="en-US" dirty="0" err="1">
                  <a:latin typeface="+mj-lt"/>
                </a:rPr>
                <a:t>đa</a:t>
              </a:r>
              <a:r>
                <a:rPr lang="en-US" dirty="0">
                  <a:latin typeface="+mj-lt"/>
                </a:rPr>
                <a:t> </a:t>
              </a:r>
              <a:r>
                <a:rPr lang="en-US" dirty="0" err="1">
                  <a:latin typeface="+mj-lt"/>
                </a:rPr>
                <a:t>trình</a:t>
              </a:r>
              <a:r>
                <a:rPr lang="en-US" dirty="0">
                  <a:latin typeface="+mj-lt"/>
                </a:rPr>
                <a:t> </a:t>
              </a:r>
              <a:r>
                <a:rPr lang="en-US" dirty="0" err="1">
                  <a:latin typeface="+mj-lt"/>
                </a:rPr>
                <a:t>duyệt</a:t>
              </a:r>
              <a:endParaRPr lang="vi-VN" dirty="0">
                <a:latin typeface="+mj-lt"/>
              </a:endParaRPr>
            </a:p>
          </p:txBody>
        </p:sp>
      </p:grpSp>
    </p:spTree>
  </p:cSld>
  <p:clrMapOvr>
    <a:masterClrMapping/>
  </p:clrMapOvr>
  <p:transition spd="slow">
    <p:comb/>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604"/>
        <p:cNvGrpSpPr/>
        <p:nvPr/>
      </p:nvGrpSpPr>
      <p:grpSpPr>
        <a:xfrm>
          <a:off x="0" y="0"/>
          <a:ext cx="0" cy="0"/>
          <a:chOff x="0" y="0"/>
          <a:chExt cx="0" cy="0"/>
        </a:xfrm>
      </p:grpSpPr>
      <p:sp>
        <p:nvSpPr>
          <p:cNvPr id="608" name="Google Shape;608;p61"/>
          <p:cNvSpPr/>
          <p:nvPr/>
        </p:nvSpPr>
        <p:spPr>
          <a:xfrm rot="4102360" flipH="1">
            <a:off x="-2512533" y="4030635"/>
            <a:ext cx="7471578" cy="4771747"/>
          </a:xfrm>
          <a:custGeom>
            <a:avLst/>
            <a:gdLst/>
            <a:ahLst/>
            <a:cxnLst/>
            <a:rect l="l" t="t" r="r" b="b"/>
            <a:pathLst>
              <a:path w="87791" h="56068" extrusionOk="0">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61"/>
          <p:cNvSpPr/>
          <p:nvPr/>
        </p:nvSpPr>
        <p:spPr>
          <a:xfrm rot="813319">
            <a:off x="-4129602" y="-1737023"/>
            <a:ext cx="6402109" cy="5689153"/>
          </a:xfrm>
          <a:custGeom>
            <a:avLst/>
            <a:gdLst/>
            <a:ahLst/>
            <a:cxnLst/>
            <a:rect l="l" t="t" r="r" b="b"/>
            <a:pathLst>
              <a:path w="31788" h="28248" extrusionOk="0">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alpha val="67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TextBox 11">
            <a:extLst>
              <a:ext uri="{FF2B5EF4-FFF2-40B4-BE49-F238E27FC236}">
                <a16:creationId xmlns:a16="http://schemas.microsoft.com/office/drawing/2014/main" id="{64F45072-79DD-4F65-9818-CC6110BB4F13}"/>
              </a:ext>
            </a:extLst>
          </p:cNvPr>
          <p:cNvSpPr txBox="1"/>
          <p:nvPr/>
        </p:nvSpPr>
        <p:spPr>
          <a:xfrm>
            <a:off x="664382" y="473065"/>
            <a:ext cx="4634982" cy="400110"/>
          </a:xfrm>
          <a:prstGeom prst="rect">
            <a:avLst/>
          </a:prstGeom>
          <a:noFill/>
        </p:spPr>
        <p:txBody>
          <a:bodyPr wrap="square" rtlCol="0" anchor="ctr">
            <a:spAutoFit/>
          </a:bodyPr>
          <a:lstStyle/>
          <a:p>
            <a:r>
              <a:rPr lang="en-US" sz="2000" b="1" dirty="0">
                <a:solidFill>
                  <a:schemeClr val="bg1"/>
                </a:solidFill>
                <a:latin typeface="+mj-lt"/>
              </a:rPr>
              <a:t>2.2. </a:t>
            </a:r>
            <a:r>
              <a:rPr lang="en-US" sz="2000" b="1" dirty="0" err="1">
                <a:solidFill>
                  <a:schemeClr val="bg1"/>
                </a:solidFill>
                <a:latin typeface="+mj-lt"/>
              </a:rPr>
              <a:t>Giới</a:t>
            </a:r>
            <a:r>
              <a:rPr lang="en-US" sz="2000" b="1" dirty="0">
                <a:solidFill>
                  <a:schemeClr val="bg1"/>
                </a:solidFill>
                <a:latin typeface="+mj-lt"/>
              </a:rPr>
              <a:t> </a:t>
            </a:r>
            <a:r>
              <a:rPr lang="en-US" sz="2000" b="1" dirty="0" err="1">
                <a:solidFill>
                  <a:schemeClr val="bg1"/>
                </a:solidFill>
                <a:latin typeface="+mj-lt"/>
              </a:rPr>
              <a:t>thiệu</a:t>
            </a:r>
            <a:r>
              <a:rPr lang="en-US" sz="2000" b="1" dirty="0">
                <a:solidFill>
                  <a:schemeClr val="bg1"/>
                </a:solidFill>
                <a:latin typeface="+mj-lt"/>
              </a:rPr>
              <a:t> </a:t>
            </a:r>
            <a:r>
              <a:rPr lang="en-US" sz="2000" b="1" dirty="0" err="1">
                <a:solidFill>
                  <a:schemeClr val="bg1"/>
                </a:solidFill>
                <a:latin typeface="+mj-lt"/>
              </a:rPr>
              <a:t>về</a:t>
            </a:r>
            <a:r>
              <a:rPr lang="en-US" sz="2000" b="1" dirty="0">
                <a:solidFill>
                  <a:schemeClr val="bg1"/>
                </a:solidFill>
                <a:latin typeface="+mj-lt"/>
              </a:rPr>
              <a:t> Laravel framework</a:t>
            </a:r>
            <a:endParaRPr lang="vi-VN" sz="2000" b="1" dirty="0">
              <a:solidFill>
                <a:schemeClr val="bg1"/>
              </a:solidFill>
              <a:latin typeface="+mj-lt"/>
            </a:endParaRPr>
          </a:p>
        </p:txBody>
      </p:sp>
      <p:grpSp>
        <p:nvGrpSpPr>
          <p:cNvPr id="13" name="Group 12">
            <a:extLst>
              <a:ext uri="{FF2B5EF4-FFF2-40B4-BE49-F238E27FC236}">
                <a16:creationId xmlns:a16="http://schemas.microsoft.com/office/drawing/2014/main" id="{055FA9FB-A2B7-4499-B9C0-2ABB573AE4E3}"/>
              </a:ext>
            </a:extLst>
          </p:cNvPr>
          <p:cNvGrpSpPr/>
          <p:nvPr/>
        </p:nvGrpSpPr>
        <p:grpSpPr>
          <a:xfrm>
            <a:off x="1040369" y="1017357"/>
            <a:ext cx="7131433" cy="3752265"/>
            <a:chOff x="1054968" y="832691"/>
            <a:chExt cx="7131433" cy="3752265"/>
          </a:xfrm>
        </p:grpSpPr>
        <p:sp>
          <p:nvSpPr>
            <p:cNvPr id="14" name="Rectangle 13">
              <a:extLst>
                <a:ext uri="{FF2B5EF4-FFF2-40B4-BE49-F238E27FC236}">
                  <a16:creationId xmlns:a16="http://schemas.microsoft.com/office/drawing/2014/main" id="{2B61D3D7-8EDC-44BD-A13E-B683C1ADC80A}"/>
                </a:ext>
              </a:extLst>
            </p:cNvPr>
            <p:cNvSpPr/>
            <p:nvPr/>
          </p:nvSpPr>
          <p:spPr>
            <a:xfrm>
              <a:off x="1403648" y="1203010"/>
              <a:ext cx="6782753" cy="954107"/>
            </a:xfrm>
            <a:prstGeom prst="rect">
              <a:avLst/>
            </a:prstGeom>
          </p:spPr>
          <p:txBody>
            <a:bodyPr wrap="square">
              <a:spAutoFit/>
            </a:bodyPr>
            <a:lstStyle/>
            <a:p>
              <a:pPr indent="457200" algn="just">
                <a:spcBef>
                  <a:spcPts val="600"/>
                </a:spcBef>
                <a:spcAft>
                  <a:spcPts val="600"/>
                </a:spcAft>
              </a:pPr>
              <a:r>
                <a:rPr lang="en-US" dirty="0"/>
                <a:t>Laravel </a:t>
              </a:r>
              <a:r>
                <a:rPr lang="en-US" dirty="0" err="1"/>
                <a:t>là</a:t>
              </a:r>
              <a:r>
                <a:rPr lang="en-US" dirty="0"/>
                <a:t> </a:t>
              </a:r>
              <a:r>
                <a:rPr lang="en-US" dirty="0" err="1"/>
                <a:t>một</a:t>
              </a:r>
              <a:r>
                <a:rPr lang="en-US" dirty="0"/>
                <a:t> framework PHP </a:t>
              </a:r>
              <a:r>
                <a:rPr lang="en-US" dirty="0" err="1"/>
                <a:t>mã</a:t>
              </a:r>
              <a:r>
                <a:rPr lang="en-US" dirty="0"/>
                <a:t> </a:t>
              </a:r>
              <a:r>
                <a:rPr lang="en-US" dirty="0" err="1"/>
                <a:t>nguồn</a:t>
              </a:r>
              <a:r>
                <a:rPr lang="en-US" dirty="0"/>
                <a:t> </a:t>
              </a:r>
              <a:r>
                <a:rPr lang="en-US" dirty="0" err="1"/>
                <a:t>mở</a:t>
              </a:r>
              <a:r>
                <a:rPr lang="en-US" dirty="0"/>
                <a:t> </a:t>
              </a:r>
              <a:r>
                <a:rPr lang="en-US" dirty="0" err="1"/>
                <a:t>phổ</a:t>
              </a:r>
              <a:r>
                <a:rPr lang="en-US" dirty="0"/>
                <a:t> </a:t>
              </a:r>
              <a:r>
                <a:rPr lang="en-US" dirty="0" err="1"/>
                <a:t>biến</a:t>
              </a:r>
              <a:r>
                <a:rPr lang="en-US" dirty="0"/>
                <a:t> </a:t>
              </a:r>
              <a:r>
                <a:rPr lang="en-US" dirty="0" err="1"/>
                <a:t>và</a:t>
              </a:r>
              <a:r>
                <a:rPr lang="en-US" dirty="0"/>
                <a:t> </a:t>
              </a:r>
              <a:r>
                <a:rPr lang="en-US" dirty="0" err="1"/>
                <a:t>miễn</a:t>
              </a:r>
              <a:r>
                <a:rPr lang="en-US" dirty="0"/>
                <a:t> </a:t>
              </a:r>
              <a:r>
                <a:rPr lang="en-US" dirty="0" err="1"/>
                <a:t>phí</a:t>
              </a:r>
              <a:r>
                <a:rPr lang="en-US" dirty="0"/>
                <a:t>. </a:t>
              </a:r>
              <a:r>
                <a:rPr lang="en-US" dirty="0" err="1"/>
                <a:t>Với</a:t>
              </a:r>
              <a:r>
                <a:rPr lang="en-US" dirty="0"/>
                <a:t> </a:t>
              </a:r>
              <a:r>
                <a:rPr lang="en-US" dirty="0" err="1"/>
                <a:t>mô</a:t>
              </a:r>
              <a:r>
                <a:rPr lang="en-US" dirty="0"/>
                <a:t> </a:t>
              </a:r>
              <a:r>
                <a:rPr lang="en-US" dirty="0" err="1"/>
                <a:t>hình</a:t>
              </a:r>
              <a:r>
                <a:rPr lang="en-US" dirty="0"/>
                <a:t> MVC, Laravel </a:t>
              </a:r>
              <a:r>
                <a:rPr lang="en-US" dirty="0" err="1"/>
                <a:t>cung</a:t>
              </a:r>
              <a:r>
                <a:rPr lang="en-US" dirty="0"/>
                <a:t> </a:t>
              </a:r>
              <a:r>
                <a:rPr lang="en-US" dirty="0" err="1"/>
                <a:t>cấp</a:t>
              </a:r>
              <a:r>
                <a:rPr lang="en-US" dirty="0"/>
                <a:t> </a:t>
              </a:r>
              <a:r>
                <a:rPr lang="en-US" dirty="0" err="1"/>
                <a:t>một</a:t>
              </a:r>
              <a:r>
                <a:rPr lang="en-US" dirty="0"/>
                <a:t> </a:t>
              </a:r>
              <a:r>
                <a:rPr lang="en-US" dirty="0" err="1"/>
                <a:t>nền</a:t>
              </a:r>
              <a:r>
                <a:rPr lang="en-US" dirty="0"/>
                <a:t> </a:t>
              </a:r>
              <a:r>
                <a:rPr lang="en-US" dirty="0" err="1"/>
                <a:t>tảng</a:t>
              </a:r>
              <a:r>
                <a:rPr lang="en-US" dirty="0"/>
                <a:t> </a:t>
              </a:r>
              <a:r>
                <a:rPr lang="en-US" dirty="0" err="1"/>
                <a:t>vững</a:t>
              </a:r>
              <a:r>
                <a:rPr lang="en-US" dirty="0"/>
                <a:t> </a:t>
              </a:r>
              <a:r>
                <a:rPr lang="en-US" dirty="0" err="1"/>
                <a:t>chắc</a:t>
              </a:r>
              <a:r>
                <a:rPr lang="en-US" dirty="0"/>
                <a:t> </a:t>
              </a:r>
              <a:r>
                <a:rPr lang="en-US" dirty="0" err="1"/>
                <a:t>để</a:t>
              </a:r>
              <a:r>
                <a:rPr lang="en-US" dirty="0"/>
                <a:t> </a:t>
              </a:r>
              <a:r>
                <a:rPr lang="en-US" dirty="0" err="1"/>
                <a:t>xây</a:t>
              </a:r>
              <a:r>
                <a:rPr lang="en-US" dirty="0"/>
                <a:t> </a:t>
              </a:r>
              <a:r>
                <a:rPr lang="en-US" dirty="0" err="1"/>
                <a:t>dựng</a:t>
              </a:r>
              <a:r>
                <a:rPr lang="en-US" dirty="0"/>
                <a:t> </a:t>
              </a:r>
              <a:r>
                <a:rPr lang="en-US" dirty="0" err="1"/>
                <a:t>các</a:t>
              </a:r>
              <a:r>
                <a:rPr lang="en-US" dirty="0"/>
                <a:t> </a:t>
              </a:r>
              <a:r>
                <a:rPr lang="en-US" dirty="0" err="1"/>
                <a:t>ứng</a:t>
              </a:r>
              <a:r>
                <a:rPr lang="en-US" dirty="0"/>
                <a:t> </a:t>
              </a:r>
              <a:r>
                <a:rPr lang="en-US" dirty="0" err="1"/>
                <a:t>dụng</a:t>
              </a:r>
              <a:r>
                <a:rPr lang="en-US" dirty="0"/>
                <a:t> web. Laravel </a:t>
              </a:r>
              <a:r>
                <a:rPr lang="en-US" dirty="0" err="1"/>
                <a:t>cũng</a:t>
              </a:r>
              <a:r>
                <a:rPr lang="en-US" dirty="0"/>
                <a:t> </a:t>
              </a:r>
              <a:r>
                <a:rPr lang="en-US" dirty="0" err="1"/>
                <a:t>cung</a:t>
              </a:r>
              <a:r>
                <a:rPr lang="en-US" dirty="0"/>
                <a:t> </a:t>
              </a:r>
              <a:r>
                <a:rPr lang="en-US" dirty="0" err="1"/>
                <a:t>cấp</a:t>
              </a:r>
              <a:r>
                <a:rPr lang="en-US" dirty="0"/>
                <a:t> </a:t>
              </a:r>
              <a:r>
                <a:rPr lang="en-US" dirty="0" err="1"/>
                <a:t>nhiều</a:t>
              </a:r>
              <a:r>
                <a:rPr lang="en-US" dirty="0"/>
                <a:t> </a:t>
              </a:r>
              <a:r>
                <a:rPr lang="en-US" dirty="0" err="1"/>
                <a:t>tính</a:t>
              </a:r>
              <a:r>
                <a:rPr lang="en-US" dirty="0"/>
                <a:t> </a:t>
              </a:r>
              <a:r>
                <a:rPr lang="en-US" dirty="0" err="1"/>
                <a:t>năng</a:t>
              </a:r>
              <a:r>
                <a:rPr lang="en-US" dirty="0"/>
                <a:t> </a:t>
              </a:r>
              <a:r>
                <a:rPr lang="en-US" dirty="0" err="1"/>
                <a:t>mạnh</a:t>
              </a:r>
              <a:r>
                <a:rPr lang="en-US" dirty="0"/>
                <a:t> </a:t>
              </a:r>
              <a:r>
                <a:rPr lang="en-US" dirty="0" err="1"/>
                <a:t>mẽ</a:t>
              </a:r>
              <a:r>
                <a:rPr lang="en-US" dirty="0"/>
                <a:t>, bao </a:t>
              </a:r>
              <a:r>
                <a:rPr lang="en-US" dirty="0" err="1"/>
                <a:t>gồm</a:t>
              </a:r>
              <a:r>
                <a:rPr lang="en-US" dirty="0"/>
                <a:t> </a:t>
              </a:r>
              <a:r>
                <a:rPr lang="en-US" dirty="0" err="1"/>
                <a:t>hệ</a:t>
              </a:r>
              <a:r>
                <a:rPr lang="en-US" dirty="0"/>
                <a:t> </a:t>
              </a:r>
              <a:r>
                <a:rPr lang="en-US" dirty="0" err="1"/>
                <a:t>thống</a:t>
              </a:r>
              <a:r>
                <a:rPr lang="en-US" dirty="0"/>
                <a:t> </a:t>
              </a:r>
              <a:r>
                <a:rPr lang="en-US" dirty="0" err="1"/>
                <a:t>định</a:t>
              </a:r>
              <a:r>
                <a:rPr lang="en-US" dirty="0"/>
                <a:t> </a:t>
              </a:r>
              <a:r>
                <a:rPr lang="en-US" dirty="0" err="1"/>
                <a:t>tuyến</a:t>
              </a:r>
              <a:r>
                <a:rPr lang="en-US" dirty="0"/>
                <a:t> </a:t>
              </a:r>
              <a:r>
                <a:rPr lang="en-US" dirty="0" err="1"/>
                <a:t>tạo</a:t>
              </a:r>
              <a:r>
                <a:rPr lang="en-US" dirty="0"/>
                <a:t> </a:t>
              </a:r>
              <a:r>
                <a:rPr lang="en-US" dirty="0" err="1"/>
                <a:t>truy</a:t>
              </a:r>
              <a:r>
                <a:rPr lang="en-US" dirty="0"/>
                <a:t> </a:t>
              </a:r>
              <a:r>
                <a:rPr lang="en-US" dirty="0" err="1"/>
                <a:t>vấn</a:t>
              </a:r>
              <a:r>
                <a:rPr lang="en-US" dirty="0"/>
                <a:t> </a:t>
              </a:r>
              <a:r>
                <a:rPr lang="en-US" dirty="0" err="1"/>
                <a:t>cơ</a:t>
              </a:r>
              <a:r>
                <a:rPr lang="en-US" dirty="0"/>
                <a:t> </a:t>
              </a:r>
              <a:r>
                <a:rPr lang="en-US" dirty="0" err="1"/>
                <a:t>sở</a:t>
              </a:r>
              <a:r>
                <a:rPr lang="en-US" dirty="0"/>
                <a:t> </a:t>
              </a:r>
              <a:r>
                <a:rPr lang="en-US" dirty="0" err="1"/>
                <a:t>dữ</a:t>
              </a:r>
              <a:r>
                <a:rPr lang="en-US" dirty="0"/>
                <a:t> </a:t>
              </a:r>
              <a:r>
                <a:rPr lang="en-US" dirty="0" err="1"/>
                <a:t>liệu</a:t>
              </a:r>
              <a:r>
                <a:rPr lang="en-US" dirty="0"/>
                <a:t>, </a:t>
              </a:r>
              <a:r>
                <a:rPr lang="en-US" dirty="0" err="1"/>
                <a:t>hỗ</a:t>
              </a:r>
              <a:r>
                <a:rPr lang="en-US" dirty="0"/>
                <a:t> </a:t>
              </a:r>
              <a:r>
                <a:rPr lang="en-US" dirty="0" err="1"/>
                <a:t>trợ</a:t>
              </a:r>
              <a:r>
                <a:rPr lang="en-US" dirty="0"/>
                <a:t> </a:t>
              </a:r>
              <a:r>
                <a:rPr lang="en-US" dirty="0" err="1"/>
                <a:t>giao</a:t>
              </a:r>
              <a:r>
                <a:rPr lang="en-US" dirty="0"/>
                <a:t> </a:t>
              </a:r>
              <a:r>
                <a:rPr lang="en-US" dirty="0" err="1"/>
                <a:t>diện</a:t>
              </a:r>
              <a:r>
                <a:rPr lang="en-US" dirty="0"/>
                <a:t> </a:t>
              </a:r>
              <a:r>
                <a:rPr lang="en-US" dirty="0" err="1"/>
                <a:t>dòng</a:t>
              </a:r>
              <a:r>
                <a:rPr lang="en-US" dirty="0"/>
                <a:t> </a:t>
              </a:r>
              <a:r>
                <a:rPr lang="en-US" dirty="0" err="1"/>
                <a:t>lệnh</a:t>
              </a:r>
              <a:r>
                <a:rPr lang="en-US" dirty="0"/>
                <a:t>. </a:t>
              </a:r>
            </a:p>
          </p:txBody>
        </p:sp>
        <p:sp>
          <p:nvSpPr>
            <p:cNvPr id="15" name="TextBox 14">
              <a:extLst>
                <a:ext uri="{FF2B5EF4-FFF2-40B4-BE49-F238E27FC236}">
                  <a16:creationId xmlns:a16="http://schemas.microsoft.com/office/drawing/2014/main" id="{F1D521E2-17BF-47EC-85DF-ED37F31A2DF2}"/>
                </a:ext>
              </a:extLst>
            </p:cNvPr>
            <p:cNvSpPr txBox="1"/>
            <p:nvPr/>
          </p:nvSpPr>
          <p:spPr>
            <a:xfrm>
              <a:off x="1054968" y="832691"/>
              <a:ext cx="3168352" cy="307777"/>
            </a:xfrm>
            <a:prstGeom prst="rect">
              <a:avLst/>
            </a:prstGeom>
            <a:noFill/>
            <a:effectLst>
              <a:outerShdw blurRad="76200" dist="12700" dir="2700000" sy="-23000" kx="-800400" algn="bl" rotWithShape="0">
                <a:prstClr val="black">
                  <a:alpha val="20000"/>
                </a:prstClr>
              </a:outerShdw>
            </a:effectLst>
          </p:spPr>
          <p:txBody>
            <a:bodyPr wrap="square" rtlCol="0">
              <a:spAutoFit/>
            </a:bodyPr>
            <a:lstStyle/>
            <a:p>
              <a:pPr marL="285750" indent="-285750">
                <a:buFont typeface="Wingdings" panose="05000000000000000000" pitchFamily="2" charset="2"/>
                <a:buChar char="q"/>
              </a:pPr>
              <a:r>
                <a:rPr lang="en-US" b="1" dirty="0" err="1">
                  <a:latin typeface="iCiel Cadena" panose="02000503000000020004" pitchFamily="2" charset="0"/>
                </a:rPr>
                <a:t>Khái</a:t>
              </a:r>
              <a:r>
                <a:rPr lang="en-US" b="1" dirty="0">
                  <a:latin typeface="iCiel Cadena" panose="02000503000000020004" pitchFamily="2" charset="0"/>
                </a:rPr>
                <a:t> </a:t>
              </a:r>
              <a:r>
                <a:rPr lang="en-US" b="1" dirty="0" err="1">
                  <a:latin typeface="iCiel Cadena" panose="02000503000000020004" pitchFamily="2" charset="0"/>
                </a:rPr>
                <a:t>niệm</a:t>
              </a:r>
              <a:endParaRPr lang="vi-VN" b="1" dirty="0">
                <a:latin typeface="iCiel Cadena" panose="02000503000000020004" pitchFamily="2" charset="0"/>
              </a:endParaRPr>
            </a:p>
          </p:txBody>
        </p:sp>
        <p:sp>
          <p:nvSpPr>
            <p:cNvPr id="16" name="TextBox 15">
              <a:extLst>
                <a:ext uri="{FF2B5EF4-FFF2-40B4-BE49-F238E27FC236}">
                  <a16:creationId xmlns:a16="http://schemas.microsoft.com/office/drawing/2014/main" id="{6E2600B2-88A3-4561-ACAE-935215A18FC3}"/>
                </a:ext>
              </a:extLst>
            </p:cNvPr>
            <p:cNvSpPr txBox="1"/>
            <p:nvPr/>
          </p:nvSpPr>
          <p:spPr>
            <a:xfrm>
              <a:off x="1054968" y="2219659"/>
              <a:ext cx="3445024" cy="307777"/>
            </a:xfrm>
            <a:prstGeom prst="rect">
              <a:avLst/>
            </a:prstGeom>
            <a:noFill/>
            <a:effectLst>
              <a:outerShdw blurRad="76200" dist="12700" dir="2700000" sy="-23000" kx="-800400" algn="bl" rotWithShape="0">
                <a:prstClr val="black">
                  <a:alpha val="20000"/>
                </a:prstClr>
              </a:outerShdw>
            </a:effectLst>
          </p:spPr>
          <p:txBody>
            <a:bodyPr wrap="square" rtlCol="0">
              <a:spAutoFit/>
            </a:bodyPr>
            <a:lstStyle/>
            <a:p>
              <a:pPr marL="342900" indent="-342900">
                <a:buFont typeface="Wingdings" panose="05000000000000000000" pitchFamily="2" charset="2"/>
                <a:buChar char="q"/>
              </a:pPr>
              <a:r>
                <a:rPr lang="en-US" b="1" dirty="0" err="1">
                  <a:latin typeface="iCiel Cadena" panose="02000503000000020004" pitchFamily="2" charset="0"/>
                </a:rPr>
                <a:t>Lợi</a:t>
              </a:r>
              <a:r>
                <a:rPr lang="en-US" b="1" dirty="0">
                  <a:latin typeface="iCiel Cadena" panose="02000503000000020004" pitchFamily="2" charset="0"/>
                </a:rPr>
                <a:t> </a:t>
              </a:r>
              <a:r>
                <a:rPr lang="en-US" b="1" dirty="0" err="1">
                  <a:latin typeface="iCiel Cadena" panose="02000503000000020004" pitchFamily="2" charset="0"/>
                </a:rPr>
                <a:t>ích</a:t>
              </a:r>
              <a:r>
                <a:rPr lang="en-US" b="1" dirty="0">
                  <a:latin typeface="iCiel Cadena" panose="02000503000000020004" pitchFamily="2" charset="0"/>
                </a:rPr>
                <a:t> </a:t>
              </a:r>
              <a:r>
                <a:rPr lang="en-US" b="1" dirty="0" err="1">
                  <a:latin typeface="iCiel Cadena" panose="02000503000000020004" pitchFamily="2" charset="0"/>
                </a:rPr>
                <a:t>khi</a:t>
              </a:r>
              <a:r>
                <a:rPr lang="en-US" b="1" dirty="0">
                  <a:latin typeface="iCiel Cadena" panose="02000503000000020004" pitchFamily="2" charset="0"/>
                </a:rPr>
                <a:t> </a:t>
              </a:r>
              <a:r>
                <a:rPr lang="en-US" b="1" dirty="0" err="1">
                  <a:latin typeface="iCiel Cadena" panose="02000503000000020004" pitchFamily="2" charset="0"/>
                </a:rPr>
                <a:t>sử</a:t>
              </a:r>
              <a:r>
                <a:rPr lang="en-US" b="1" dirty="0">
                  <a:latin typeface="iCiel Cadena" panose="02000503000000020004" pitchFamily="2" charset="0"/>
                </a:rPr>
                <a:t> </a:t>
              </a:r>
              <a:r>
                <a:rPr lang="en-US" b="1" dirty="0" err="1">
                  <a:latin typeface="iCiel Cadena" panose="02000503000000020004" pitchFamily="2" charset="0"/>
                </a:rPr>
                <a:t>dụng</a:t>
              </a:r>
              <a:r>
                <a:rPr lang="en-US" b="1" dirty="0">
                  <a:latin typeface="iCiel Cadena" panose="02000503000000020004" pitchFamily="2" charset="0"/>
                </a:rPr>
                <a:t> Laravel</a:t>
              </a:r>
              <a:endParaRPr lang="vi-VN" b="1" dirty="0">
                <a:latin typeface="iCiel Cadena" panose="02000503000000020004" pitchFamily="2" charset="0"/>
              </a:endParaRPr>
            </a:p>
          </p:txBody>
        </p:sp>
        <p:sp>
          <p:nvSpPr>
            <p:cNvPr id="17" name="TextBox 16">
              <a:extLst>
                <a:ext uri="{FF2B5EF4-FFF2-40B4-BE49-F238E27FC236}">
                  <a16:creationId xmlns:a16="http://schemas.microsoft.com/office/drawing/2014/main" id="{4D9DF8D8-8738-4BA1-BE77-FFCF042AC9D0}"/>
                </a:ext>
              </a:extLst>
            </p:cNvPr>
            <p:cNvSpPr txBox="1"/>
            <p:nvPr/>
          </p:nvSpPr>
          <p:spPr>
            <a:xfrm>
              <a:off x="1403648" y="2404038"/>
              <a:ext cx="3472425" cy="2180918"/>
            </a:xfrm>
            <a:prstGeom prst="rect">
              <a:avLst/>
            </a:prstGeom>
            <a:noFill/>
          </p:spPr>
          <p:txBody>
            <a:bodyPr wrap="none" rtlCol="0">
              <a:spAutoFit/>
            </a:bodyPr>
            <a:lstStyle/>
            <a:p>
              <a:pPr marL="285750" indent="-285750">
                <a:lnSpc>
                  <a:spcPct val="200000"/>
                </a:lnSpc>
                <a:buFont typeface="Wingdings" panose="05000000000000000000" pitchFamily="2" charset="2"/>
                <a:buChar char="ü"/>
              </a:pPr>
              <a:r>
                <a:rPr lang="en-US" dirty="0" err="1">
                  <a:effectLst/>
                  <a:latin typeface="+mj-lt"/>
                  <a:ea typeface="SimSun" panose="02010600030101010101" pitchFamily="2" charset="-122"/>
                  <a:cs typeface="Times New Roman" panose="02020603050405020304" pitchFamily="18" charset="0"/>
                </a:rPr>
                <a:t>Cú</a:t>
              </a:r>
              <a:r>
                <a:rPr lang="en-US" dirty="0">
                  <a:effectLst/>
                  <a:latin typeface="+mj-lt"/>
                  <a:ea typeface="SimSun" panose="02010600030101010101" pitchFamily="2" charset="-122"/>
                  <a:cs typeface="Times New Roman" panose="02020603050405020304" pitchFamily="18" charset="0"/>
                </a:rPr>
                <a:t> </a:t>
              </a:r>
              <a:r>
                <a:rPr lang="en-US" dirty="0" err="1">
                  <a:effectLst/>
                  <a:latin typeface="+mj-lt"/>
                  <a:ea typeface="SimSun" panose="02010600030101010101" pitchFamily="2" charset="-122"/>
                  <a:cs typeface="Times New Roman" panose="02020603050405020304" pitchFamily="18" charset="0"/>
                </a:rPr>
                <a:t>pháp</a:t>
              </a:r>
              <a:r>
                <a:rPr lang="en-US" dirty="0">
                  <a:effectLst/>
                  <a:latin typeface="+mj-lt"/>
                  <a:ea typeface="SimSun" panose="02010600030101010101" pitchFamily="2" charset="-122"/>
                  <a:cs typeface="Times New Roman" panose="02020603050405020304" pitchFamily="18" charset="0"/>
                </a:rPr>
                <a:t> </a:t>
              </a:r>
              <a:r>
                <a:rPr lang="en-US" dirty="0" err="1">
                  <a:effectLst/>
                  <a:latin typeface="+mj-lt"/>
                  <a:ea typeface="SimSun" panose="02010600030101010101" pitchFamily="2" charset="-122"/>
                  <a:cs typeface="Times New Roman" panose="02020603050405020304" pitchFamily="18" charset="0"/>
                </a:rPr>
                <a:t>rõ</a:t>
              </a:r>
              <a:r>
                <a:rPr lang="en-US" dirty="0">
                  <a:effectLst/>
                  <a:latin typeface="+mj-lt"/>
                  <a:ea typeface="SimSun" panose="02010600030101010101" pitchFamily="2" charset="-122"/>
                  <a:cs typeface="Times New Roman" panose="02020603050405020304" pitchFamily="18" charset="0"/>
                </a:rPr>
                <a:t> </a:t>
              </a:r>
              <a:r>
                <a:rPr lang="en-US" dirty="0" err="1">
                  <a:effectLst/>
                  <a:latin typeface="+mj-lt"/>
                  <a:ea typeface="SimSun" panose="02010600030101010101" pitchFamily="2" charset="-122"/>
                  <a:cs typeface="Times New Roman" panose="02020603050405020304" pitchFamily="18" charset="0"/>
                </a:rPr>
                <a:t>ràng</a:t>
              </a:r>
              <a:r>
                <a:rPr lang="en-US" dirty="0">
                  <a:effectLst/>
                  <a:latin typeface="+mj-lt"/>
                  <a:ea typeface="SimSun" panose="02010600030101010101" pitchFamily="2" charset="-122"/>
                  <a:cs typeface="Times New Roman" panose="02020603050405020304" pitchFamily="18" charset="0"/>
                </a:rPr>
                <a:t> </a:t>
              </a:r>
              <a:r>
                <a:rPr lang="en-US" dirty="0" err="1">
                  <a:effectLst/>
                  <a:latin typeface="+mj-lt"/>
                  <a:ea typeface="SimSun" panose="02010600030101010101" pitchFamily="2" charset="-122"/>
                  <a:cs typeface="Times New Roman" panose="02020603050405020304" pitchFamily="18" charset="0"/>
                </a:rPr>
                <a:t>và</a:t>
              </a:r>
              <a:r>
                <a:rPr lang="en-US" dirty="0">
                  <a:effectLst/>
                  <a:latin typeface="+mj-lt"/>
                  <a:ea typeface="SimSun" panose="02010600030101010101" pitchFamily="2" charset="-122"/>
                  <a:cs typeface="Times New Roman" panose="02020603050405020304" pitchFamily="18" charset="0"/>
                </a:rPr>
                <a:t> </a:t>
              </a:r>
              <a:r>
                <a:rPr lang="en-US" dirty="0" err="1">
                  <a:effectLst/>
                  <a:latin typeface="+mj-lt"/>
                  <a:ea typeface="SimSun" panose="02010600030101010101" pitchFamily="2" charset="-122"/>
                  <a:cs typeface="Times New Roman" panose="02020603050405020304" pitchFamily="18" charset="0"/>
                </a:rPr>
                <a:t>dễ</a:t>
              </a:r>
              <a:r>
                <a:rPr lang="en-US" dirty="0">
                  <a:effectLst/>
                  <a:latin typeface="+mj-lt"/>
                  <a:ea typeface="SimSun" panose="02010600030101010101" pitchFamily="2" charset="-122"/>
                  <a:cs typeface="Times New Roman" panose="02020603050405020304" pitchFamily="18" charset="0"/>
                </a:rPr>
                <a:t> </a:t>
              </a:r>
              <a:r>
                <a:rPr lang="en-US" dirty="0" err="1">
                  <a:effectLst/>
                  <a:latin typeface="+mj-lt"/>
                  <a:ea typeface="SimSun" panose="02010600030101010101" pitchFamily="2" charset="-122"/>
                  <a:cs typeface="Times New Roman" panose="02020603050405020304" pitchFamily="18" charset="0"/>
                </a:rPr>
                <a:t>đọc</a:t>
              </a:r>
              <a:r>
                <a:rPr lang="en-US" dirty="0">
                  <a:effectLst/>
                  <a:latin typeface="+mj-lt"/>
                  <a:ea typeface="SimSun" panose="02010600030101010101" pitchFamily="2" charset="-122"/>
                  <a:cs typeface="Times New Roman" panose="02020603050405020304" pitchFamily="18" charset="0"/>
                </a:rPr>
                <a:t> </a:t>
              </a:r>
            </a:p>
            <a:p>
              <a:pPr marL="285750" indent="-285750">
                <a:lnSpc>
                  <a:spcPct val="200000"/>
                </a:lnSpc>
                <a:buFont typeface="Wingdings" panose="05000000000000000000" pitchFamily="2" charset="2"/>
                <a:buChar char="ü"/>
              </a:pPr>
              <a:r>
                <a:rPr lang="en-US" dirty="0" err="1">
                  <a:solidFill>
                    <a:srgbClr val="000000"/>
                  </a:solidFill>
                  <a:latin typeface="+mj-lt"/>
                  <a:ea typeface="Open Sans"/>
                  <a:cs typeface="Open Sans"/>
                  <a:sym typeface="Open Sans"/>
                </a:rPr>
                <a:t>Cộng</a:t>
              </a:r>
              <a:r>
                <a:rPr lang="en-US" dirty="0">
                  <a:solidFill>
                    <a:srgbClr val="000000"/>
                  </a:solidFill>
                  <a:latin typeface="+mj-lt"/>
                  <a:ea typeface="Open Sans"/>
                  <a:cs typeface="Open Sans"/>
                  <a:sym typeface="Open Sans"/>
                </a:rPr>
                <a:t> </a:t>
              </a:r>
              <a:r>
                <a:rPr lang="en-US" dirty="0" err="1">
                  <a:solidFill>
                    <a:srgbClr val="000000"/>
                  </a:solidFill>
                  <a:latin typeface="+mj-lt"/>
                  <a:ea typeface="Open Sans"/>
                  <a:cs typeface="Open Sans"/>
                  <a:sym typeface="Open Sans"/>
                </a:rPr>
                <a:t>đồng</a:t>
              </a:r>
              <a:r>
                <a:rPr lang="en-US" dirty="0">
                  <a:solidFill>
                    <a:srgbClr val="000000"/>
                  </a:solidFill>
                  <a:latin typeface="+mj-lt"/>
                  <a:ea typeface="Open Sans"/>
                  <a:cs typeface="Open Sans"/>
                  <a:sym typeface="Open Sans"/>
                </a:rPr>
                <a:t> </a:t>
              </a:r>
              <a:r>
                <a:rPr lang="en-US" dirty="0" err="1">
                  <a:solidFill>
                    <a:srgbClr val="000000"/>
                  </a:solidFill>
                  <a:latin typeface="+mj-lt"/>
                  <a:ea typeface="Open Sans"/>
                  <a:cs typeface="Open Sans"/>
                  <a:sym typeface="Open Sans"/>
                </a:rPr>
                <a:t>lớn</a:t>
              </a:r>
              <a:r>
                <a:rPr lang="en-US" dirty="0">
                  <a:solidFill>
                    <a:srgbClr val="000000"/>
                  </a:solidFill>
                  <a:latin typeface="+mj-lt"/>
                  <a:ea typeface="Open Sans"/>
                  <a:cs typeface="Open Sans"/>
                  <a:sym typeface="Open Sans"/>
                </a:rPr>
                <a:t> </a:t>
              </a:r>
              <a:r>
                <a:rPr lang="en-US" dirty="0" err="1">
                  <a:solidFill>
                    <a:srgbClr val="000000"/>
                  </a:solidFill>
                  <a:latin typeface="+mj-lt"/>
                  <a:ea typeface="Open Sans"/>
                  <a:cs typeface="Open Sans"/>
                  <a:sym typeface="Open Sans"/>
                </a:rPr>
                <a:t>và</a:t>
              </a:r>
              <a:r>
                <a:rPr lang="en-US" dirty="0">
                  <a:solidFill>
                    <a:srgbClr val="000000"/>
                  </a:solidFill>
                  <a:latin typeface="+mj-lt"/>
                  <a:ea typeface="Open Sans"/>
                  <a:cs typeface="Open Sans"/>
                  <a:sym typeface="Open Sans"/>
                </a:rPr>
                <a:t> </a:t>
              </a:r>
              <a:r>
                <a:rPr lang="en-US" dirty="0" err="1">
                  <a:solidFill>
                    <a:srgbClr val="000000"/>
                  </a:solidFill>
                  <a:latin typeface="+mj-lt"/>
                  <a:ea typeface="Open Sans"/>
                  <a:cs typeface="Open Sans"/>
                  <a:sym typeface="Open Sans"/>
                </a:rPr>
                <a:t>nhiều</a:t>
              </a:r>
              <a:r>
                <a:rPr lang="en-US" dirty="0">
                  <a:solidFill>
                    <a:srgbClr val="000000"/>
                  </a:solidFill>
                  <a:latin typeface="+mj-lt"/>
                  <a:ea typeface="Open Sans"/>
                  <a:cs typeface="Open Sans"/>
                  <a:sym typeface="Open Sans"/>
                </a:rPr>
                <a:t> </a:t>
              </a:r>
              <a:r>
                <a:rPr lang="en-US" dirty="0" err="1">
                  <a:solidFill>
                    <a:srgbClr val="000000"/>
                  </a:solidFill>
                  <a:latin typeface="+mj-lt"/>
                  <a:ea typeface="Open Sans"/>
                  <a:cs typeface="Open Sans"/>
                  <a:sym typeface="Open Sans"/>
                </a:rPr>
                <a:t>tài</a:t>
              </a:r>
              <a:r>
                <a:rPr lang="en-US" dirty="0">
                  <a:solidFill>
                    <a:srgbClr val="000000"/>
                  </a:solidFill>
                  <a:latin typeface="+mj-lt"/>
                  <a:ea typeface="Open Sans"/>
                  <a:cs typeface="Open Sans"/>
                  <a:sym typeface="Open Sans"/>
                </a:rPr>
                <a:t> </a:t>
              </a:r>
              <a:r>
                <a:rPr lang="en-US" dirty="0" err="1">
                  <a:solidFill>
                    <a:srgbClr val="000000"/>
                  </a:solidFill>
                  <a:latin typeface="+mj-lt"/>
                  <a:ea typeface="Open Sans"/>
                  <a:cs typeface="Open Sans"/>
                  <a:sym typeface="Open Sans"/>
                </a:rPr>
                <a:t>liệu</a:t>
              </a:r>
              <a:r>
                <a:rPr lang="en-US" dirty="0">
                  <a:solidFill>
                    <a:srgbClr val="000000"/>
                  </a:solidFill>
                  <a:latin typeface="+mj-lt"/>
                  <a:ea typeface="Open Sans"/>
                  <a:cs typeface="Open Sans"/>
                  <a:sym typeface="Open Sans"/>
                </a:rPr>
                <a:t> </a:t>
              </a:r>
              <a:r>
                <a:rPr lang="en-US" dirty="0" err="1">
                  <a:solidFill>
                    <a:srgbClr val="000000"/>
                  </a:solidFill>
                  <a:latin typeface="+mj-lt"/>
                  <a:ea typeface="Open Sans"/>
                  <a:cs typeface="Open Sans"/>
                  <a:sym typeface="Open Sans"/>
                </a:rPr>
                <a:t>hỗ</a:t>
              </a:r>
              <a:r>
                <a:rPr lang="en-US" dirty="0">
                  <a:solidFill>
                    <a:srgbClr val="000000"/>
                  </a:solidFill>
                  <a:latin typeface="+mj-lt"/>
                  <a:ea typeface="Open Sans"/>
                  <a:cs typeface="Open Sans"/>
                  <a:sym typeface="Open Sans"/>
                </a:rPr>
                <a:t> </a:t>
              </a:r>
              <a:r>
                <a:rPr lang="en-US" dirty="0" err="1">
                  <a:solidFill>
                    <a:srgbClr val="000000"/>
                  </a:solidFill>
                  <a:latin typeface="+mj-lt"/>
                  <a:ea typeface="Open Sans"/>
                  <a:cs typeface="Open Sans"/>
                  <a:sym typeface="Open Sans"/>
                </a:rPr>
                <a:t>trợ</a:t>
              </a:r>
              <a:endParaRPr lang="en-US" dirty="0">
                <a:latin typeface="+mj-lt"/>
              </a:endParaRPr>
            </a:p>
            <a:p>
              <a:pPr marL="285750" indent="-285750">
                <a:lnSpc>
                  <a:spcPct val="200000"/>
                </a:lnSpc>
                <a:buFont typeface="Wingdings" panose="05000000000000000000" pitchFamily="2" charset="2"/>
                <a:buChar char="ü"/>
              </a:pPr>
              <a:r>
                <a:rPr lang="en-US" dirty="0" err="1">
                  <a:latin typeface="+mj-lt"/>
                </a:rPr>
                <a:t>Bảo</a:t>
              </a:r>
              <a:r>
                <a:rPr lang="en-US" dirty="0">
                  <a:latin typeface="+mj-lt"/>
                </a:rPr>
                <a:t> </a:t>
              </a:r>
              <a:r>
                <a:rPr lang="en-US" dirty="0" err="1">
                  <a:latin typeface="+mj-lt"/>
                </a:rPr>
                <a:t>mật</a:t>
              </a:r>
              <a:r>
                <a:rPr lang="en-US" dirty="0">
                  <a:latin typeface="+mj-lt"/>
                </a:rPr>
                <a:t> </a:t>
              </a:r>
              <a:r>
                <a:rPr lang="en-US" dirty="0" err="1">
                  <a:latin typeface="+mj-lt"/>
                </a:rPr>
                <a:t>cao</a:t>
              </a:r>
              <a:endParaRPr lang="en-US" dirty="0">
                <a:latin typeface="+mj-lt"/>
              </a:endParaRPr>
            </a:p>
            <a:p>
              <a:pPr marL="285750" indent="-285750">
                <a:lnSpc>
                  <a:spcPct val="200000"/>
                </a:lnSpc>
                <a:buFont typeface="Wingdings" panose="05000000000000000000" pitchFamily="2" charset="2"/>
                <a:buChar char="ü"/>
              </a:pPr>
              <a:r>
                <a:rPr lang="en-US" dirty="0" err="1">
                  <a:solidFill>
                    <a:srgbClr val="000000"/>
                  </a:solidFill>
                  <a:latin typeface="+mj-lt"/>
                  <a:ea typeface="Open Sans"/>
                  <a:cs typeface="Open Sans"/>
                  <a:sym typeface="Open Sans"/>
                </a:rPr>
                <a:t>Dễ</a:t>
              </a:r>
              <a:r>
                <a:rPr lang="en-US" dirty="0">
                  <a:solidFill>
                    <a:srgbClr val="000000"/>
                  </a:solidFill>
                  <a:latin typeface="+mj-lt"/>
                  <a:ea typeface="Open Sans"/>
                  <a:cs typeface="Open Sans"/>
                  <a:sym typeface="Open Sans"/>
                </a:rPr>
                <a:t> </a:t>
              </a:r>
              <a:r>
                <a:rPr lang="en-US" dirty="0" err="1">
                  <a:solidFill>
                    <a:srgbClr val="000000"/>
                  </a:solidFill>
                  <a:latin typeface="+mj-lt"/>
                  <a:ea typeface="Open Sans"/>
                  <a:cs typeface="Open Sans"/>
                  <a:sym typeface="Open Sans"/>
                </a:rPr>
                <a:t>bảo</a:t>
              </a:r>
              <a:r>
                <a:rPr lang="en-US" dirty="0">
                  <a:solidFill>
                    <a:srgbClr val="000000"/>
                  </a:solidFill>
                  <a:latin typeface="+mj-lt"/>
                  <a:ea typeface="Open Sans"/>
                  <a:cs typeface="Open Sans"/>
                  <a:sym typeface="Open Sans"/>
                </a:rPr>
                <a:t> </a:t>
              </a:r>
              <a:r>
                <a:rPr lang="en-US" dirty="0" err="1">
                  <a:solidFill>
                    <a:srgbClr val="000000"/>
                  </a:solidFill>
                  <a:latin typeface="+mj-lt"/>
                  <a:ea typeface="Open Sans"/>
                  <a:cs typeface="Open Sans"/>
                  <a:sym typeface="Open Sans"/>
                </a:rPr>
                <a:t>trì</a:t>
              </a:r>
              <a:r>
                <a:rPr lang="en-US" dirty="0">
                  <a:solidFill>
                    <a:srgbClr val="000000"/>
                  </a:solidFill>
                  <a:latin typeface="+mj-lt"/>
                  <a:ea typeface="Open Sans"/>
                  <a:cs typeface="Open Sans"/>
                  <a:sym typeface="Open Sans"/>
                </a:rPr>
                <a:t> </a:t>
              </a:r>
              <a:r>
                <a:rPr lang="en-US" dirty="0" err="1">
                  <a:solidFill>
                    <a:srgbClr val="000000"/>
                  </a:solidFill>
                  <a:latin typeface="+mj-lt"/>
                  <a:ea typeface="Open Sans"/>
                  <a:cs typeface="Open Sans"/>
                  <a:sym typeface="Open Sans"/>
                </a:rPr>
                <a:t>và</a:t>
              </a:r>
              <a:r>
                <a:rPr lang="en-US" dirty="0">
                  <a:solidFill>
                    <a:srgbClr val="000000"/>
                  </a:solidFill>
                  <a:latin typeface="+mj-lt"/>
                  <a:ea typeface="Open Sans"/>
                  <a:cs typeface="Open Sans"/>
                  <a:sym typeface="Open Sans"/>
                </a:rPr>
                <a:t> </a:t>
              </a:r>
              <a:r>
                <a:rPr lang="en-US" dirty="0" err="1">
                  <a:solidFill>
                    <a:srgbClr val="000000"/>
                  </a:solidFill>
                  <a:latin typeface="+mj-lt"/>
                  <a:ea typeface="Open Sans"/>
                  <a:cs typeface="Open Sans"/>
                  <a:sym typeface="Open Sans"/>
                </a:rPr>
                <a:t>mở</a:t>
              </a:r>
              <a:r>
                <a:rPr lang="en-US" dirty="0">
                  <a:solidFill>
                    <a:srgbClr val="000000"/>
                  </a:solidFill>
                  <a:latin typeface="+mj-lt"/>
                  <a:ea typeface="Open Sans"/>
                  <a:cs typeface="Open Sans"/>
                  <a:sym typeface="Open Sans"/>
                </a:rPr>
                <a:t> </a:t>
              </a:r>
              <a:r>
                <a:rPr lang="en-US" dirty="0" err="1">
                  <a:solidFill>
                    <a:srgbClr val="000000"/>
                  </a:solidFill>
                  <a:latin typeface="+mj-lt"/>
                  <a:ea typeface="Open Sans"/>
                  <a:cs typeface="Open Sans"/>
                  <a:sym typeface="Open Sans"/>
                </a:rPr>
                <a:t>rộng</a:t>
              </a:r>
              <a:r>
                <a:rPr lang="en-US" dirty="0">
                  <a:solidFill>
                    <a:srgbClr val="000000"/>
                  </a:solidFill>
                  <a:latin typeface="+mj-lt"/>
                  <a:ea typeface="Open Sans"/>
                  <a:cs typeface="Open Sans"/>
                  <a:sym typeface="Open Sans"/>
                </a:rPr>
                <a:t> </a:t>
              </a:r>
              <a:r>
                <a:rPr lang="en-US" dirty="0" err="1">
                  <a:solidFill>
                    <a:srgbClr val="000000"/>
                  </a:solidFill>
                  <a:latin typeface="+mj-lt"/>
                  <a:ea typeface="Open Sans"/>
                  <a:cs typeface="Open Sans"/>
                  <a:sym typeface="Open Sans"/>
                </a:rPr>
                <a:t>ứng</a:t>
              </a:r>
              <a:r>
                <a:rPr lang="en-US" dirty="0">
                  <a:solidFill>
                    <a:srgbClr val="000000"/>
                  </a:solidFill>
                  <a:latin typeface="+mj-lt"/>
                  <a:ea typeface="Open Sans"/>
                  <a:cs typeface="Open Sans"/>
                  <a:sym typeface="Open Sans"/>
                </a:rPr>
                <a:t> </a:t>
              </a:r>
              <a:r>
                <a:rPr lang="en-US" dirty="0" err="1">
                  <a:solidFill>
                    <a:srgbClr val="000000"/>
                  </a:solidFill>
                  <a:latin typeface="+mj-lt"/>
                  <a:ea typeface="Open Sans"/>
                  <a:cs typeface="Open Sans"/>
                  <a:sym typeface="Open Sans"/>
                </a:rPr>
                <a:t>dụng</a:t>
              </a:r>
              <a:endParaRPr lang="en-US" dirty="0">
                <a:solidFill>
                  <a:srgbClr val="000000"/>
                </a:solidFill>
                <a:latin typeface="+mj-lt"/>
                <a:ea typeface="Open Sans"/>
                <a:cs typeface="Open Sans"/>
                <a:sym typeface="Open Sans"/>
              </a:endParaRPr>
            </a:p>
            <a:p>
              <a:pPr marL="285750" indent="-285750">
                <a:lnSpc>
                  <a:spcPct val="200000"/>
                </a:lnSpc>
                <a:buFont typeface="Wingdings" panose="05000000000000000000" pitchFamily="2" charset="2"/>
                <a:buChar char="ü"/>
              </a:pPr>
              <a:r>
                <a:rPr lang="en-US" dirty="0" err="1">
                  <a:latin typeface="+mj-lt"/>
                  <a:ea typeface="Open Sans"/>
                  <a:cs typeface="Open Sans"/>
                  <a:sym typeface="Open Sans"/>
                </a:rPr>
                <a:t>Tích</a:t>
              </a:r>
              <a:r>
                <a:rPr lang="en-US" dirty="0">
                  <a:latin typeface="+mj-lt"/>
                  <a:ea typeface="Open Sans"/>
                  <a:cs typeface="Open Sans"/>
                  <a:sym typeface="Open Sans"/>
                </a:rPr>
                <a:t> </a:t>
              </a:r>
              <a:r>
                <a:rPr lang="en-US" dirty="0" err="1">
                  <a:latin typeface="+mj-lt"/>
                  <a:ea typeface="Open Sans"/>
                  <a:cs typeface="Open Sans"/>
                  <a:sym typeface="Open Sans"/>
                </a:rPr>
                <a:t>hợp</a:t>
              </a:r>
              <a:r>
                <a:rPr lang="en-US" dirty="0">
                  <a:latin typeface="+mj-lt"/>
                  <a:ea typeface="Open Sans"/>
                  <a:cs typeface="Open Sans"/>
                  <a:sym typeface="Open Sans"/>
                </a:rPr>
                <a:t> </a:t>
              </a:r>
              <a:r>
                <a:rPr lang="en-US" dirty="0" err="1">
                  <a:latin typeface="+mj-lt"/>
                  <a:ea typeface="Open Sans"/>
                  <a:cs typeface="Open Sans"/>
                  <a:sym typeface="Open Sans"/>
                </a:rPr>
                <a:t>sẵn</a:t>
              </a:r>
              <a:r>
                <a:rPr lang="en-US" dirty="0">
                  <a:latin typeface="+mj-lt"/>
                  <a:ea typeface="Open Sans"/>
                  <a:cs typeface="Open Sans"/>
                  <a:sym typeface="Open Sans"/>
                </a:rPr>
                <a:t> </a:t>
              </a:r>
              <a:r>
                <a:rPr lang="en-US" dirty="0" err="1">
                  <a:latin typeface="+mj-lt"/>
                  <a:ea typeface="Open Sans"/>
                  <a:cs typeface="Open Sans"/>
                  <a:sym typeface="Open Sans"/>
                </a:rPr>
                <a:t>nhiều</a:t>
              </a:r>
              <a:r>
                <a:rPr lang="en-US" dirty="0">
                  <a:latin typeface="+mj-lt"/>
                  <a:ea typeface="Open Sans"/>
                  <a:cs typeface="Open Sans"/>
                  <a:sym typeface="Open Sans"/>
                </a:rPr>
                <a:t> </a:t>
              </a:r>
              <a:r>
                <a:rPr lang="en-US" dirty="0" err="1">
                  <a:latin typeface="+mj-lt"/>
                  <a:ea typeface="Open Sans"/>
                  <a:cs typeface="Open Sans"/>
                  <a:sym typeface="Open Sans"/>
                </a:rPr>
                <a:t>tính</a:t>
              </a:r>
              <a:r>
                <a:rPr lang="en-US" dirty="0">
                  <a:latin typeface="+mj-lt"/>
                  <a:ea typeface="Open Sans"/>
                  <a:cs typeface="Open Sans"/>
                  <a:sym typeface="Open Sans"/>
                </a:rPr>
                <a:t> </a:t>
              </a:r>
              <a:r>
                <a:rPr lang="en-US" dirty="0" err="1">
                  <a:latin typeface="+mj-lt"/>
                  <a:ea typeface="Open Sans"/>
                  <a:cs typeface="Open Sans"/>
                  <a:sym typeface="Open Sans"/>
                </a:rPr>
                <a:t>năng</a:t>
              </a:r>
              <a:r>
                <a:rPr lang="en-US" dirty="0">
                  <a:latin typeface="+mj-lt"/>
                  <a:ea typeface="Open Sans"/>
                  <a:cs typeface="Open Sans"/>
                  <a:sym typeface="Open Sans"/>
                </a:rPr>
                <a:t> </a:t>
              </a:r>
              <a:r>
                <a:rPr lang="en-US" dirty="0" err="1">
                  <a:latin typeface="+mj-lt"/>
                  <a:ea typeface="Open Sans"/>
                  <a:cs typeface="Open Sans"/>
                  <a:sym typeface="Open Sans"/>
                </a:rPr>
                <a:t>hỗ</a:t>
              </a:r>
              <a:r>
                <a:rPr lang="en-US" dirty="0">
                  <a:latin typeface="+mj-lt"/>
                  <a:ea typeface="Open Sans"/>
                  <a:cs typeface="Open Sans"/>
                  <a:sym typeface="Open Sans"/>
                </a:rPr>
                <a:t> </a:t>
              </a:r>
              <a:r>
                <a:rPr lang="en-US" dirty="0" err="1">
                  <a:latin typeface="+mj-lt"/>
                  <a:ea typeface="Open Sans"/>
                  <a:cs typeface="Open Sans"/>
                  <a:sym typeface="Open Sans"/>
                </a:rPr>
                <a:t>trợ</a:t>
              </a:r>
              <a:endParaRPr lang="vi-VN" dirty="0">
                <a:latin typeface="+mj-lt"/>
              </a:endParaRPr>
            </a:p>
          </p:txBody>
        </p:sp>
      </p:grpSp>
      <p:pic>
        <p:nvPicPr>
          <p:cNvPr id="7" name="Picture 6">
            <a:extLst>
              <a:ext uri="{FF2B5EF4-FFF2-40B4-BE49-F238E27FC236}">
                <a16:creationId xmlns:a16="http://schemas.microsoft.com/office/drawing/2014/main" id="{81861A9D-588D-46F8-B94A-4553A6EAC32B}"/>
              </a:ext>
            </a:extLst>
          </p:cNvPr>
          <p:cNvPicPr>
            <a:picLocks noChangeAspect="1"/>
          </p:cNvPicPr>
          <p:nvPr/>
        </p:nvPicPr>
        <p:blipFill rotWithShape="1">
          <a:blip r:embed="rId3"/>
          <a:srcRect l="3367" t="19802" r="62795" b="20232"/>
          <a:stretch/>
        </p:blipFill>
        <p:spPr>
          <a:xfrm>
            <a:off x="5415595" y="2341783"/>
            <a:ext cx="2390127" cy="2647232"/>
          </a:xfrm>
          <a:prstGeom prst="rect">
            <a:avLst/>
          </a:prstGeom>
        </p:spPr>
      </p:pic>
    </p:spTree>
  </p:cSld>
  <p:clrMapOvr>
    <a:masterClrMapping/>
  </p:clrMapOvr>
  <p:transition spd="slow">
    <p:comb/>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14"/>
        <p:cNvGrpSpPr/>
        <p:nvPr/>
      </p:nvGrpSpPr>
      <p:grpSpPr>
        <a:xfrm>
          <a:off x="0" y="0"/>
          <a:ext cx="0" cy="0"/>
          <a:chOff x="0" y="0"/>
          <a:chExt cx="0" cy="0"/>
        </a:xfrm>
      </p:grpSpPr>
      <p:sp>
        <p:nvSpPr>
          <p:cNvPr id="8" name="TextBox 7">
            <a:extLst>
              <a:ext uri="{FF2B5EF4-FFF2-40B4-BE49-F238E27FC236}">
                <a16:creationId xmlns:a16="http://schemas.microsoft.com/office/drawing/2014/main" id="{183846C9-3ED3-4DD3-98C1-D5F3D82A520B}"/>
              </a:ext>
            </a:extLst>
          </p:cNvPr>
          <p:cNvSpPr txBox="1"/>
          <p:nvPr/>
        </p:nvSpPr>
        <p:spPr>
          <a:xfrm>
            <a:off x="664382" y="473065"/>
            <a:ext cx="2335127" cy="400110"/>
          </a:xfrm>
          <a:prstGeom prst="rect">
            <a:avLst/>
          </a:prstGeom>
          <a:noFill/>
        </p:spPr>
        <p:txBody>
          <a:bodyPr wrap="square" rtlCol="0" anchor="ctr">
            <a:spAutoFit/>
          </a:bodyPr>
          <a:lstStyle/>
          <a:p>
            <a:r>
              <a:rPr lang="en-US" sz="2000" b="1" dirty="0">
                <a:solidFill>
                  <a:schemeClr val="bg1"/>
                </a:solidFill>
                <a:latin typeface="+mj-lt"/>
              </a:rPr>
              <a:t>2.3. </a:t>
            </a:r>
            <a:r>
              <a:rPr lang="en-US" sz="2000" b="1" dirty="0" err="1">
                <a:solidFill>
                  <a:schemeClr val="bg1"/>
                </a:solidFill>
                <a:latin typeface="+mj-lt"/>
              </a:rPr>
              <a:t>Mô</a:t>
            </a:r>
            <a:r>
              <a:rPr lang="en-US" sz="2000" b="1" dirty="0">
                <a:solidFill>
                  <a:schemeClr val="bg1"/>
                </a:solidFill>
                <a:latin typeface="+mj-lt"/>
              </a:rPr>
              <a:t> </a:t>
            </a:r>
            <a:r>
              <a:rPr lang="en-US" sz="2000" b="1" dirty="0" err="1">
                <a:solidFill>
                  <a:schemeClr val="bg1"/>
                </a:solidFill>
                <a:latin typeface="+mj-lt"/>
              </a:rPr>
              <a:t>hình</a:t>
            </a:r>
            <a:r>
              <a:rPr lang="en-US" sz="2000" b="1" dirty="0">
                <a:solidFill>
                  <a:schemeClr val="bg1"/>
                </a:solidFill>
                <a:latin typeface="+mj-lt"/>
              </a:rPr>
              <a:t> MVC</a:t>
            </a:r>
            <a:endParaRPr lang="vi-VN" sz="2000" b="1" dirty="0">
              <a:solidFill>
                <a:schemeClr val="bg1"/>
              </a:solidFill>
              <a:latin typeface="+mj-lt"/>
            </a:endParaRPr>
          </a:p>
        </p:txBody>
      </p:sp>
      <p:grpSp>
        <p:nvGrpSpPr>
          <p:cNvPr id="598" name="Group 597">
            <a:extLst>
              <a:ext uri="{FF2B5EF4-FFF2-40B4-BE49-F238E27FC236}">
                <a16:creationId xmlns:a16="http://schemas.microsoft.com/office/drawing/2014/main" id="{4D6A3CBB-F9D9-4510-AFB3-04C4CACB4492}"/>
              </a:ext>
            </a:extLst>
          </p:cNvPr>
          <p:cNvGrpSpPr/>
          <p:nvPr/>
        </p:nvGrpSpPr>
        <p:grpSpPr>
          <a:xfrm>
            <a:off x="928278" y="1427361"/>
            <a:ext cx="7408655" cy="2419846"/>
            <a:chOff x="928278" y="1427361"/>
            <a:chExt cx="7408655" cy="2419846"/>
          </a:xfrm>
        </p:grpSpPr>
        <p:sp>
          <p:nvSpPr>
            <p:cNvPr id="6" name="Rectangle: Rounded Corners 5">
              <a:extLst>
                <a:ext uri="{FF2B5EF4-FFF2-40B4-BE49-F238E27FC236}">
                  <a16:creationId xmlns:a16="http://schemas.microsoft.com/office/drawing/2014/main" id="{6746C648-0690-4D9A-B71D-FE19944EE47A}"/>
                </a:ext>
              </a:extLst>
            </p:cNvPr>
            <p:cNvSpPr/>
            <p:nvPr/>
          </p:nvSpPr>
          <p:spPr>
            <a:xfrm>
              <a:off x="3990109" y="3293024"/>
              <a:ext cx="1163782" cy="54982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Controller</a:t>
              </a:r>
            </a:p>
          </p:txBody>
        </p:sp>
        <p:sp>
          <p:nvSpPr>
            <p:cNvPr id="21" name="Rectangle: Rounded Corners 20">
              <a:extLst>
                <a:ext uri="{FF2B5EF4-FFF2-40B4-BE49-F238E27FC236}">
                  <a16:creationId xmlns:a16="http://schemas.microsoft.com/office/drawing/2014/main" id="{D09722C6-EBB8-46A2-8375-2E696295A1D4}"/>
                </a:ext>
              </a:extLst>
            </p:cNvPr>
            <p:cNvSpPr/>
            <p:nvPr/>
          </p:nvSpPr>
          <p:spPr>
            <a:xfrm>
              <a:off x="6816436" y="3293024"/>
              <a:ext cx="1163782" cy="55418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Model</a:t>
              </a:r>
            </a:p>
          </p:txBody>
        </p:sp>
        <p:sp>
          <p:nvSpPr>
            <p:cNvPr id="22" name="Rectangle: Rounded Corners 21">
              <a:extLst>
                <a:ext uri="{FF2B5EF4-FFF2-40B4-BE49-F238E27FC236}">
                  <a16:creationId xmlns:a16="http://schemas.microsoft.com/office/drawing/2014/main" id="{1B87121D-12E3-4E0C-BF31-1816C9C5947C}"/>
                </a:ext>
              </a:extLst>
            </p:cNvPr>
            <p:cNvSpPr/>
            <p:nvPr/>
          </p:nvSpPr>
          <p:spPr>
            <a:xfrm>
              <a:off x="928278" y="3293024"/>
              <a:ext cx="1163782" cy="55418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View</a:t>
              </a:r>
            </a:p>
          </p:txBody>
        </p:sp>
        <p:sp>
          <p:nvSpPr>
            <p:cNvPr id="7" name="Flowchart: Magnetic Disk 6">
              <a:extLst>
                <a:ext uri="{FF2B5EF4-FFF2-40B4-BE49-F238E27FC236}">
                  <a16:creationId xmlns:a16="http://schemas.microsoft.com/office/drawing/2014/main" id="{41DF0568-97C5-4E28-937F-AFA36132CF28}"/>
                </a:ext>
              </a:extLst>
            </p:cNvPr>
            <p:cNvSpPr/>
            <p:nvPr/>
          </p:nvSpPr>
          <p:spPr>
            <a:xfrm>
              <a:off x="6920345" y="1427361"/>
              <a:ext cx="955964" cy="616188"/>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Database</a:t>
              </a:r>
            </a:p>
          </p:txBody>
        </p:sp>
        <p:sp>
          <p:nvSpPr>
            <p:cNvPr id="25" name="Rectangle: Rounded Corners 24">
              <a:extLst>
                <a:ext uri="{FF2B5EF4-FFF2-40B4-BE49-F238E27FC236}">
                  <a16:creationId xmlns:a16="http://schemas.microsoft.com/office/drawing/2014/main" id="{03CF257B-BD57-4609-8815-FF6DFEA62E53}"/>
                </a:ext>
              </a:extLst>
            </p:cNvPr>
            <p:cNvSpPr/>
            <p:nvPr/>
          </p:nvSpPr>
          <p:spPr>
            <a:xfrm>
              <a:off x="928278" y="1489366"/>
              <a:ext cx="1163782" cy="55418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User</a:t>
              </a:r>
            </a:p>
          </p:txBody>
        </p:sp>
        <p:sp>
          <p:nvSpPr>
            <p:cNvPr id="26" name="Rectangle: Rounded Corners 25">
              <a:extLst>
                <a:ext uri="{FF2B5EF4-FFF2-40B4-BE49-F238E27FC236}">
                  <a16:creationId xmlns:a16="http://schemas.microsoft.com/office/drawing/2014/main" id="{BD15F35C-69FA-4B99-B7C2-9E73DF39A07A}"/>
                </a:ext>
              </a:extLst>
            </p:cNvPr>
            <p:cNvSpPr/>
            <p:nvPr/>
          </p:nvSpPr>
          <p:spPr>
            <a:xfrm>
              <a:off x="3990109" y="1489367"/>
              <a:ext cx="1163782" cy="55418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Routing</a:t>
              </a:r>
            </a:p>
          </p:txBody>
        </p:sp>
        <p:cxnSp>
          <p:nvCxnSpPr>
            <p:cNvPr id="24" name="Straight Arrow Connector 23">
              <a:extLst>
                <a:ext uri="{FF2B5EF4-FFF2-40B4-BE49-F238E27FC236}">
                  <a16:creationId xmlns:a16="http://schemas.microsoft.com/office/drawing/2014/main" id="{CD90356C-6D3F-4488-AD7D-EF957C755A3C}"/>
                </a:ext>
              </a:extLst>
            </p:cNvPr>
            <p:cNvCxnSpPr>
              <a:cxnSpLocks/>
              <a:stCxn id="25" idx="3"/>
              <a:endCxn id="26" idx="1"/>
            </p:cNvCxnSpPr>
            <p:nvPr/>
          </p:nvCxnSpPr>
          <p:spPr>
            <a:xfrm>
              <a:off x="2092060" y="1766458"/>
              <a:ext cx="1898049" cy="1"/>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29" name="Straight Arrow Connector 28">
              <a:extLst>
                <a:ext uri="{FF2B5EF4-FFF2-40B4-BE49-F238E27FC236}">
                  <a16:creationId xmlns:a16="http://schemas.microsoft.com/office/drawing/2014/main" id="{62A671F3-28D1-4FB8-A9CE-83F3AE599EC8}"/>
                </a:ext>
              </a:extLst>
            </p:cNvPr>
            <p:cNvCxnSpPr>
              <a:cxnSpLocks/>
              <a:stCxn id="6" idx="1"/>
              <a:endCxn id="22" idx="3"/>
            </p:cNvCxnSpPr>
            <p:nvPr/>
          </p:nvCxnSpPr>
          <p:spPr>
            <a:xfrm flipH="1">
              <a:off x="2092060" y="3567934"/>
              <a:ext cx="1898049" cy="218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30" name="Straight Arrow Connector 29">
              <a:extLst>
                <a:ext uri="{FF2B5EF4-FFF2-40B4-BE49-F238E27FC236}">
                  <a16:creationId xmlns:a16="http://schemas.microsoft.com/office/drawing/2014/main" id="{2F46BE67-ACE7-4E18-8364-F15686047E33}"/>
                </a:ext>
              </a:extLst>
            </p:cNvPr>
            <p:cNvCxnSpPr>
              <a:cxnSpLocks/>
              <a:stCxn id="26" idx="2"/>
              <a:endCxn id="6" idx="0"/>
            </p:cNvCxnSpPr>
            <p:nvPr/>
          </p:nvCxnSpPr>
          <p:spPr>
            <a:xfrm>
              <a:off x="4572000" y="2043550"/>
              <a:ext cx="0" cy="1249474"/>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37" name="Straight Arrow Connector 36">
              <a:extLst>
                <a:ext uri="{FF2B5EF4-FFF2-40B4-BE49-F238E27FC236}">
                  <a16:creationId xmlns:a16="http://schemas.microsoft.com/office/drawing/2014/main" id="{42D3C554-5441-4AF3-AA56-FB240A2AEAA6}"/>
                </a:ext>
              </a:extLst>
            </p:cNvPr>
            <p:cNvCxnSpPr>
              <a:cxnSpLocks/>
              <a:stCxn id="22" idx="0"/>
              <a:endCxn id="25" idx="2"/>
            </p:cNvCxnSpPr>
            <p:nvPr/>
          </p:nvCxnSpPr>
          <p:spPr>
            <a:xfrm flipV="1">
              <a:off x="1510169" y="2043549"/>
              <a:ext cx="0" cy="1249475"/>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40" name="Straight Arrow Connector 39">
              <a:extLst>
                <a:ext uri="{FF2B5EF4-FFF2-40B4-BE49-F238E27FC236}">
                  <a16:creationId xmlns:a16="http://schemas.microsoft.com/office/drawing/2014/main" id="{D8ADC9A2-E2FD-45A6-BA46-1BD8A356A400}"/>
                </a:ext>
              </a:extLst>
            </p:cNvPr>
            <p:cNvCxnSpPr>
              <a:cxnSpLocks/>
              <a:stCxn id="6" idx="3"/>
              <a:endCxn id="21" idx="1"/>
            </p:cNvCxnSpPr>
            <p:nvPr/>
          </p:nvCxnSpPr>
          <p:spPr>
            <a:xfrm>
              <a:off x="5153891" y="3567934"/>
              <a:ext cx="1662545" cy="2182"/>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46" name="Straight Arrow Connector 45">
              <a:extLst>
                <a:ext uri="{FF2B5EF4-FFF2-40B4-BE49-F238E27FC236}">
                  <a16:creationId xmlns:a16="http://schemas.microsoft.com/office/drawing/2014/main" id="{AB9BF2D5-AB18-4EC7-8876-9FFEC0071C94}"/>
                </a:ext>
              </a:extLst>
            </p:cNvPr>
            <p:cNvCxnSpPr>
              <a:cxnSpLocks/>
              <a:stCxn id="21" idx="0"/>
              <a:endCxn id="7" idx="3"/>
            </p:cNvCxnSpPr>
            <p:nvPr/>
          </p:nvCxnSpPr>
          <p:spPr>
            <a:xfrm flipV="1">
              <a:off x="7398327" y="2043549"/>
              <a:ext cx="0" cy="1249475"/>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sp>
          <p:nvSpPr>
            <p:cNvPr id="49" name="Rectangle 48">
              <a:extLst>
                <a:ext uri="{FF2B5EF4-FFF2-40B4-BE49-F238E27FC236}">
                  <a16:creationId xmlns:a16="http://schemas.microsoft.com/office/drawing/2014/main" id="{F7E9BD9F-A4AB-4686-AEE2-364B81F83036}"/>
                </a:ext>
              </a:extLst>
            </p:cNvPr>
            <p:cNvSpPr/>
            <p:nvPr/>
          </p:nvSpPr>
          <p:spPr>
            <a:xfrm>
              <a:off x="7398327" y="2336571"/>
              <a:ext cx="938606" cy="646331"/>
            </a:xfrm>
            <a:prstGeom prst="rect">
              <a:avLst/>
            </a:prstGeom>
          </p:spPr>
          <p:txBody>
            <a:bodyPr wrap="square">
              <a:spAutoFit/>
            </a:bodyPr>
            <a:lstStyle/>
            <a:p>
              <a:r>
                <a:rPr lang="en-US" sz="1200" dirty="0" err="1"/>
                <a:t>Tương</a:t>
              </a:r>
              <a:r>
                <a:rPr lang="en-US" sz="1200" dirty="0"/>
                <a:t> </a:t>
              </a:r>
              <a:r>
                <a:rPr lang="en-US" sz="1200" dirty="0" err="1"/>
                <a:t>tác</a:t>
              </a:r>
              <a:r>
                <a:rPr lang="en-US" sz="1200" dirty="0"/>
                <a:t> </a:t>
              </a:r>
              <a:r>
                <a:rPr lang="en-US" sz="1200" dirty="0" err="1"/>
                <a:t>với</a:t>
              </a:r>
              <a:r>
                <a:rPr lang="en-US" sz="1200" dirty="0"/>
                <a:t> </a:t>
              </a:r>
              <a:r>
                <a:rPr lang="en-US" sz="1200" dirty="0" err="1"/>
                <a:t>cơ</a:t>
              </a:r>
              <a:r>
                <a:rPr lang="en-US" sz="1200" dirty="0"/>
                <a:t> </a:t>
              </a:r>
              <a:r>
                <a:rPr lang="en-US" sz="1200" dirty="0" err="1"/>
                <a:t>sở</a:t>
              </a:r>
              <a:r>
                <a:rPr lang="en-US" sz="1200" dirty="0"/>
                <a:t> </a:t>
              </a:r>
              <a:r>
                <a:rPr lang="en-US" sz="1200" dirty="0" err="1"/>
                <a:t>dữ</a:t>
              </a:r>
              <a:r>
                <a:rPr lang="en-US" sz="1200" dirty="0"/>
                <a:t> </a:t>
              </a:r>
              <a:r>
                <a:rPr lang="en-US" sz="1200" dirty="0" err="1"/>
                <a:t>liệu</a:t>
              </a:r>
              <a:endParaRPr lang="en-US" sz="1200" dirty="0"/>
            </a:p>
          </p:txBody>
        </p:sp>
        <p:sp>
          <p:nvSpPr>
            <p:cNvPr id="50" name="Rectangle 49">
              <a:extLst>
                <a:ext uri="{FF2B5EF4-FFF2-40B4-BE49-F238E27FC236}">
                  <a16:creationId xmlns:a16="http://schemas.microsoft.com/office/drawing/2014/main" id="{5291E8BB-C094-4D12-AD6A-36B97C28B4A3}"/>
                </a:ext>
              </a:extLst>
            </p:cNvPr>
            <p:cNvSpPr/>
            <p:nvPr/>
          </p:nvSpPr>
          <p:spPr>
            <a:xfrm>
              <a:off x="4572000" y="2437454"/>
              <a:ext cx="1520497" cy="461665"/>
            </a:xfrm>
            <a:prstGeom prst="rect">
              <a:avLst/>
            </a:prstGeom>
          </p:spPr>
          <p:txBody>
            <a:bodyPr wrap="square">
              <a:spAutoFit/>
            </a:bodyPr>
            <a:lstStyle/>
            <a:p>
              <a:pPr algn="just"/>
              <a:r>
                <a:rPr lang="en-US" sz="1200" dirty="0" err="1"/>
                <a:t>Xử</a:t>
              </a:r>
              <a:r>
                <a:rPr lang="en-US" sz="1200" dirty="0"/>
                <a:t> </a:t>
              </a:r>
              <a:r>
                <a:rPr lang="en-US" sz="1200" dirty="0" err="1"/>
                <a:t>lý</a:t>
              </a:r>
              <a:r>
                <a:rPr lang="en-US" sz="1200" dirty="0"/>
                <a:t> </a:t>
              </a:r>
              <a:r>
                <a:rPr lang="en-US" sz="1200" dirty="0" err="1"/>
                <a:t>và</a:t>
              </a:r>
              <a:r>
                <a:rPr lang="en-US" sz="1200" dirty="0"/>
                <a:t> </a:t>
              </a:r>
              <a:r>
                <a:rPr lang="en-US" sz="1200" dirty="0" err="1"/>
                <a:t>định</a:t>
              </a:r>
              <a:r>
                <a:rPr lang="en-US" sz="1200" dirty="0"/>
                <a:t> </a:t>
              </a:r>
              <a:r>
                <a:rPr lang="en-US" sz="1200" dirty="0" err="1"/>
                <a:t>tuyến</a:t>
              </a:r>
              <a:r>
                <a:rPr lang="en-US" sz="1200" dirty="0"/>
                <a:t> </a:t>
              </a:r>
              <a:r>
                <a:rPr lang="en-US" sz="1200" dirty="0" err="1"/>
                <a:t>đến</a:t>
              </a:r>
              <a:r>
                <a:rPr lang="en-US" sz="1200" dirty="0"/>
                <a:t> </a:t>
              </a:r>
              <a:r>
                <a:rPr lang="en-US" sz="1200" dirty="0" err="1"/>
                <a:t>đúng</a:t>
              </a:r>
              <a:r>
                <a:rPr lang="en-US" sz="1200" dirty="0"/>
                <a:t> Controller</a:t>
              </a:r>
            </a:p>
          </p:txBody>
        </p:sp>
        <p:sp>
          <p:nvSpPr>
            <p:cNvPr id="51" name="Rectangle 50">
              <a:extLst>
                <a:ext uri="{FF2B5EF4-FFF2-40B4-BE49-F238E27FC236}">
                  <a16:creationId xmlns:a16="http://schemas.microsoft.com/office/drawing/2014/main" id="{C70E1FDA-190D-4642-8A35-A8E65E62677E}"/>
                </a:ext>
              </a:extLst>
            </p:cNvPr>
            <p:cNvSpPr/>
            <p:nvPr/>
          </p:nvSpPr>
          <p:spPr>
            <a:xfrm>
              <a:off x="2455760" y="3337101"/>
              <a:ext cx="1406154" cy="461665"/>
            </a:xfrm>
            <a:prstGeom prst="rect">
              <a:avLst/>
            </a:prstGeom>
          </p:spPr>
          <p:txBody>
            <a:bodyPr wrap="square">
              <a:spAutoFit/>
            </a:bodyPr>
            <a:lstStyle/>
            <a:p>
              <a:pPr algn="ctr"/>
              <a:r>
                <a:rPr lang="en-US" sz="1200" dirty="0" err="1"/>
                <a:t>Hiển</a:t>
              </a:r>
              <a:r>
                <a:rPr lang="en-US" sz="1200" dirty="0"/>
                <a:t> </a:t>
              </a:r>
              <a:r>
                <a:rPr lang="en-US" sz="1200" dirty="0" err="1"/>
                <a:t>thị</a:t>
              </a:r>
              <a:r>
                <a:rPr lang="en-US" sz="1200" dirty="0"/>
                <a:t> </a:t>
              </a:r>
              <a:r>
                <a:rPr lang="en-US" sz="1200" dirty="0" err="1"/>
                <a:t>dữ</a:t>
              </a:r>
              <a:r>
                <a:rPr lang="en-US" sz="1200" dirty="0"/>
                <a:t> </a:t>
              </a:r>
              <a:r>
                <a:rPr lang="en-US" sz="1200" dirty="0" err="1"/>
                <a:t>liệu</a:t>
              </a:r>
              <a:r>
                <a:rPr lang="en-US" sz="1200" dirty="0"/>
                <a:t> </a:t>
              </a:r>
              <a:r>
                <a:rPr lang="en-US" sz="1200" dirty="0" err="1"/>
                <a:t>từ</a:t>
              </a:r>
              <a:r>
                <a:rPr lang="en-US" sz="1200" dirty="0"/>
                <a:t> Controller</a:t>
              </a:r>
            </a:p>
          </p:txBody>
        </p:sp>
        <p:sp>
          <p:nvSpPr>
            <p:cNvPr id="88" name="Rectangle 87">
              <a:extLst>
                <a:ext uri="{FF2B5EF4-FFF2-40B4-BE49-F238E27FC236}">
                  <a16:creationId xmlns:a16="http://schemas.microsoft.com/office/drawing/2014/main" id="{E039132A-DC27-4B18-B560-334DD8A1138F}"/>
                </a:ext>
              </a:extLst>
            </p:cNvPr>
            <p:cNvSpPr/>
            <p:nvPr/>
          </p:nvSpPr>
          <p:spPr>
            <a:xfrm>
              <a:off x="1510168" y="2344031"/>
              <a:ext cx="1163778" cy="646331"/>
            </a:xfrm>
            <a:prstGeom prst="rect">
              <a:avLst/>
            </a:prstGeom>
          </p:spPr>
          <p:txBody>
            <a:bodyPr wrap="square">
              <a:spAutoFit/>
            </a:bodyPr>
            <a:lstStyle/>
            <a:p>
              <a:r>
                <a:rPr lang="en-US" sz="1200" dirty="0" err="1"/>
                <a:t>Định</a:t>
              </a:r>
              <a:r>
                <a:rPr lang="en-US" sz="1200" dirty="0"/>
                <a:t> </a:t>
              </a:r>
              <a:r>
                <a:rPr lang="en-US" sz="1200" dirty="0" err="1"/>
                <a:t>dạng</a:t>
              </a:r>
              <a:r>
                <a:rPr lang="en-US" sz="1200" dirty="0"/>
                <a:t> </a:t>
              </a:r>
              <a:r>
                <a:rPr lang="en-US" sz="1200" dirty="0" err="1"/>
                <a:t>và</a:t>
              </a:r>
              <a:r>
                <a:rPr lang="en-US" sz="1200" dirty="0"/>
                <a:t> </a:t>
              </a:r>
              <a:r>
                <a:rPr lang="en-US" sz="1200" dirty="0" err="1"/>
                <a:t>hiển</a:t>
              </a:r>
              <a:r>
                <a:rPr lang="en-US" sz="1200" dirty="0"/>
                <a:t> </a:t>
              </a:r>
              <a:r>
                <a:rPr lang="en-US" sz="1200" dirty="0" err="1"/>
                <a:t>thị</a:t>
              </a:r>
              <a:r>
                <a:rPr lang="en-US" sz="1200" dirty="0"/>
                <a:t> </a:t>
              </a:r>
              <a:r>
                <a:rPr lang="en-US" sz="1200" dirty="0" err="1"/>
                <a:t>lên</a:t>
              </a:r>
              <a:r>
                <a:rPr lang="en-US" sz="1200" dirty="0"/>
                <a:t> </a:t>
              </a:r>
            </a:p>
            <a:p>
              <a:r>
                <a:rPr lang="en-US" sz="1200" dirty="0" err="1"/>
                <a:t>trình</a:t>
              </a:r>
              <a:r>
                <a:rPr lang="en-US" sz="1200" dirty="0"/>
                <a:t> </a:t>
              </a:r>
              <a:r>
                <a:rPr lang="en-US" sz="1200" dirty="0" err="1"/>
                <a:t>duyệt</a:t>
              </a:r>
              <a:endParaRPr lang="en-US" sz="1200" dirty="0"/>
            </a:p>
          </p:txBody>
        </p:sp>
        <p:sp>
          <p:nvSpPr>
            <p:cNvPr id="89" name="Rectangle 88">
              <a:extLst>
                <a:ext uri="{FF2B5EF4-FFF2-40B4-BE49-F238E27FC236}">
                  <a16:creationId xmlns:a16="http://schemas.microsoft.com/office/drawing/2014/main" id="{0B1E5C46-63AC-4F96-A69C-0C982BD864F1}"/>
                </a:ext>
              </a:extLst>
            </p:cNvPr>
            <p:cNvSpPr/>
            <p:nvPr/>
          </p:nvSpPr>
          <p:spPr>
            <a:xfrm>
              <a:off x="5509618" y="3328329"/>
              <a:ext cx="939673" cy="276999"/>
            </a:xfrm>
            <a:prstGeom prst="rect">
              <a:avLst/>
            </a:prstGeom>
          </p:spPr>
          <p:txBody>
            <a:bodyPr wrap="square">
              <a:spAutoFit/>
            </a:bodyPr>
            <a:lstStyle/>
            <a:p>
              <a:pPr algn="just"/>
              <a:r>
                <a:rPr lang="en-US" sz="1200" dirty="0" err="1"/>
                <a:t>Gọi</a:t>
              </a:r>
              <a:r>
                <a:rPr lang="en-US" sz="1200" dirty="0"/>
                <a:t> </a:t>
              </a:r>
              <a:r>
                <a:rPr lang="en-US" sz="1200" dirty="0" err="1"/>
                <a:t>dữ</a:t>
              </a:r>
              <a:r>
                <a:rPr lang="en-US" sz="1200" dirty="0"/>
                <a:t> </a:t>
              </a:r>
              <a:r>
                <a:rPr lang="en-US" sz="1200" dirty="0" err="1"/>
                <a:t>liệu</a:t>
              </a:r>
              <a:endParaRPr lang="en-US" sz="1200" dirty="0"/>
            </a:p>
          </p:txBody>
        </p:sp>
        <p:sp>
          <p:nvSpPr>
            <p:cNvPr id="90" name="Rectangle 89">
              <a:extLst>
                <a:ext uri="{FF2B5EF4-FFF2-40B4-BE49-F238E27FC236}">
                  <a16:creationId xmlns:a16="http://schemas.microsoft.com/office/drawing/2014/main" id="{5E63A75D-E875-47D0-BD0F-82607A9EBA80}"/>
                </a:ext>
              </a:extLst>
            </p:cNvPr>
            <p:cNvSpPr/>
            <p:nvPr/>
          </p:nvSpPr>
          <p:spPr>
            <a:xfrm>
              <a:off x="2576371" y="1499284"/>
              <a:ext cx="1061023" cy="276999"/>
            </a:xfrm>
            <a:prstGeom prst="rect">
              <a:avLst/>
            </a:prstGeom>
          </p:spPr>
          <p:txBody>
            <a:bodyPr wrap="square">
              <a:spAutoFit/>
            </a:bodyPr>
            <a:lstStyle/>
            <a:p>
              <a:pPr algn="just"/>
              <a:r>
                <a:rPr lang="en-US" sz="1200" dirty="0" err="1"/>
                <a:t>Gửi</a:t>
              </a:r>
              <a:r>
                <a:rPr lang="en-US" sz="1200" dirty="0"/>
                <a:t> </a:t>
              </a:r>
              <a:r>
                <a:rPr lang="en-US" sz="1200" dirty="0" err="1"/>
                <a:t>yêu</a:t>
              </a:r>
              <a:r>
                <a:rPr lang="en-US" sz="1200" dirty="0"/>
                <a:t> </a:t>
              </a:r>
              <a:r>
                <a:rPr lang="en-US" sz="1200" dirty="0" err="1"/>
                <a:t>cầu</a:t>
              </a:r>
              <a:endParaRPr lang="en-US" sz="1200" dirty="0"/>
            </a:p>
          </p:txBody>
        </p:sp>
      </p:grpSp>
    </p:spTree>
  </p:cSld>
  <p:clrMapOvr>
    <a:masterClrMapping/>
  </p:clrMapOvr>
  <p:transition spd="slow">
    <p:comb/>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20"/>
        <p:cNvGrpSpPr/>
        <p:nvPr/>
      </p:nvGrpSpPr>
      <p:grpSpPr>
        <a:xfrm>
          <a:off x="0" y="0"/>
          <a:ext cx="0" cy="0"/>
          <a:chOff x="0" y="0"/>
          <a:chExt cx="0" cy="0"/>
        </a:xfrm>
      </p:grpSpPr>
      <p:sp>
        <p:nvSpPr>
          <p:cNvPr id="625" name="Google Shape;625;p63"/>
          <p:cNvSpPr/>
          <p:nvPr/>
        </p:nvSpPr>
        <p:spPr>
          <a:xfrm rot="-4376525" flipH="1">
            <a:off x="5282853" y="2489944"/>
            <a:ext cx="4772728" cy="4241291"/>
          </a:xfrm>
          <a:custGeom>
            <a:avLst/>
            <a:gdLst/>
            <a:ahLst/>
            <a:cxnLst/>
            <a:rect l="l" t="t" r="r" b="b"/>
            <a:pathLst>
              <a:path w="31788" h="28248" extrusionOk="0">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alpha val="67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TextBox 27">
            <a:extLst>
              <a:ext uri="{FF2B5EF4-FFF2-40B4-BE49-F238E27FC236}">
                <a16:creationId xmlns:a16="http://schemas.microsoft.com/office/drawing/2014/main" id="{E7648926-184F-479F-82CF-35260895FD64}"/>
              </a:ext>
            </a:extLst>
          </p:cNvPr>
          <p:cNvSpPr txBox="1"/>
          <p:nvPr/>
        </p:nvSpPr>
        <p:spPr>
          <a:xfrm>
            <a:off x="664382" y="473065"/>
            <a:ext cx="4461800" cy="400110"/>
          </a:xfrm>
          <a:prstGeom prst="rect">
            <a:avLst/>
          </a:prstGeom>
          <a:noFill/>
        </p:spPr>
        <p:txBody>
          <a:bodyPr wrap="square" rtlCol="0" anchor="ctr">
            <a:spAutoFit/>
          </a:bodyPr>
          <a:lstStyle/>
          <a:p>
            <a:r>
              <a:rPr lang="en-US" sz="2000" b="1" dirty="0">
                <a:solidFill>
                  <a:schemeClr val="bg1"/>
                </a:solidFill>
                <a:latin typeface="+mj-lt"/>
              </a:rPr>
              <a:t>2.4. </a:t>
            </a:r>
            <a:r>
              <a:rPr lang="en-US" sz="2000" b="1" dirty="0" err="1">
                <a:solidFill>
                  <a:schemeClr val="bg1"/>
                </a:solidFill>
                <a:latin typeface="+mj-lt"/>
              </a:rPr>
              <a:t>Một</a:t>
            </a:r>
            <a:r>
              <a:rPr lang="en-US" sz="2000" b="1" dirty="0">
                <a:solidFill>
                  <a:schemeClr val="bg1"/>
                </a:solidFill>
                <a:latin typeface="+mj-lt"/>
              </a:rPr>
              <a:t> </a:t>
            </a:r>
            <a:r>
              <a:rPr lang="en-US" sz="2000" b="1" dirty="0" err="1">
                <a:solidFill>
                  <a:schemeClr val="bg1"/>
                </a:solidFill>
                <a:latin typeface="+mj-lt"/>
              </a:rPr>
              <a:t>số</a:t>
            </a:r>
            <a:r>
              <a:rPr lang="en-US" sz="2000" b="1" dirty="0">
                <a:solidFill>
                  <a:schemeClr val="bg1"/>
                </a:solidFill>
                <a:latin typeface="+mj-lt"/>
              </a:rPr>
              <a:t> </a:t>
            </a:r>
            <a:r>
              <a:rPr lang="en-US" sz="2000" b="1" dirty="0" err="1">
                <a:solidFill>
                  <a:schemeClr val="bg1"/>
                </a:solidFill>
                <a:latin typeface="+mj-lt"/>
              </a:rPr>
              <a:t>thành</a:t>
            </a:r>
            <a:r>
              <a:rPr lang="en-US" sz="2000" b="1" dirty="0">
                <a:solidFill>
                  <a:schemeClr val="bg1"/>
                </a:solidFill>
                <a:latin typeface="+mj-lt"/>
              </a:rPr>
              <a:t> </a:t>
            </a:r>
            <a:r>
              <a:rPr lang="en-US" sz="2000" b="1" dirty="0" err="1">
                <a:solidFill>
                  <a:schemeClr val="bg1"/>
                </a:solidFill>
                <a:latin typeface="+mj-lt"/>
              </a:rPr>
              <a:t>phần</a:t>
            </a:r>
            <a:r>
              <a:rPr lang="en-US" sz="2000" b="1" dirty="0">
                <a:solidFill>
                  <a:schemeClr val="bg1"/>
                </a:solidFill>
                <a:latin typeface="+mj-lt"/>
              </a:rPr>
              <a:t> </a:t>
            </a:r>
            <a:r>
              <a:rPr lang="en-US" sz="2000" b="1" dirty="0" err="1">
                <a:solidFill>
                  <a:schemeClr val="bg1"/>
                </a:solidFill>
                <a:latin typeface="+mj-lt"/>
              </a:rPr>
              <a:t>của</a:t>
            </a:r>
            <a:r>
              <a:rPr lang="en-US" sz="2000" b="1" dirty="0">
                <a:solidFill>
                  <a:schemeClr val="bg1"/>
                </a:solidFill>
                <a:latin typeface="+mj-lt"/>
              </a:rPr>
              <a:t> Laravel</a:t>
            </a:r>
            <a:endParaRPr lang="vi-VN" sz="2000" b="1" dirty="0">
              <a:solidFill>
                <a:schemeClr val="bg1"/>
              </a:solidFill>
              <a:latin typeface="+mj-lt"/>
            </a:endParaRPr>
          </a:p>
        </p:txBody>
      </p:sp>
      <p:grpSp>
        <p:nvGrpSpPr>
          <p:cNvPr id="29" name="Group 28">
            <a:extLst>
              <a:ext uri="{FF2B5EF4-FFF2-40B4-BE49-F238E27FC236}">
                <a16:creationId xmlns:a16="http://schemas.microsoft.com/office/drawing/2014/main" id="{1FAB8766-CD3B-415B-9E77-17CA059F36D0}"/>
              </a:ext>
            </a:extLst>
          </p:cNvPr>
          <p:cNvGrpSpPr/>
          <p:nvPr/>
        </p:nvGrpSpPr>
        <p:grpSpPr>
          <a:xfrm>
            <a:off x="1192769" y="2413483"/>
            <a:ext cx="7131433" cy="1262871"/>
            <a:chOff x="1054968" y="832691"/>
            <a:chExt cx="7131433" cy="1262871"/>
          </a:xfrm>
        </p:grpSpPr>
        <p:sp>
          <p:nvSpPr>
            <p:cNvPr id="30" name="Rectangle 29">
              <a:extLst>
                <a:ext uri="{FF2B5EF4-FFF2-40B4-BE49-F238E27FC236}">
                  <a16:creationId xmlns:a16="http://schemas.microsoft.com/office/drawing/2014/main" id="{D1DD93DF-83D8-4163-9A4F-2E465AA746C0}"/>
                </a:ext>
              </a:extLst>
            </p:cNvPr>
            <p:cNvSpPr/>
            <p:nvPr/>
          </p:nvSpPr>
          <p:spPr>
            <a:xfrm>
              <a:off x="1403648" y="1203010"/>
              <a:ext cx="6782753" cy="892552"/>
            </a:xfrm>
            <a:prstGeom prst="rect">
              <a:avLst/>
            </a:prstGeom>
          </p:spPr>
          <p:txBody>
            <a:bodyPr wrap="square">
              <a:spAutoFit/>
            </a:bodyPr>
            <a:lstStyle/>
            <a:p>
              <a:pPr marL="285750" marR="0" lvl="0" indent="-285750" algn="l" defTabSz="914400" rtl="0" eaLnBrk="0" fontAlgn="base" latinLnBrk="0" hangingPunct="0">
                <a:lnSpc>
                  <a:spcPct val="100000"/>
                </a:lnSpc>
                <a:spcBef>
                  <a:spcPts val="600"/>
                </a:spcBef>
                <a:spcAft>
                  <a:spcPts val="600"/>
                </a:spcAft>
                <a:buClrTx/>
                <a:buSzTx/>
                <a:buFont typeface="Wingdings" panose="05000000000000000000" pitchFamily="2" charset="2"/>
                <a:buChar char="§"/>
                <a:tabLst/>
              </a:pPr>
              <a:r>
                <a:rPr kumimoji="0" lang="en-US" altLang="en-US" sz="1400" b="0" i="0" u="none" strike="noStrike" cap="none" normalizeH="0" baseline="0" dirty="0" err="1">
                  <a:ln>
                    <a:noFill/>
                  </a:ln>
                  <a:solidFill>
                    <a:schemeClr val="tx1"/>
                  </a:solidFill>
                  <a:effectLst/>
                  <a:latin typeface="Arial" panose="020B0604020202020204" pitchFamily="34" charset="0"/>
                </a:rPr>
                <a:t>Xử</a:t>
              </a:r>
              <a:r>
                <a:rPr kumimoji="0" lang="en-US" altLang="en-US" sz="1400" b="0" i="0" u="none" strike="noStrike" cap="none" normalizeH="0" baseline="0" dirty="0">
                  <a:ln>
                    <a:noFill/>
                  </a:ln>
                  <a:solidFill>
                    <a:schemeClr val="tx1"/>
                  </a:solidFill>
                  <a:effectLst/>
                  <a:latin typeface="Arial" panose="020B0604020202020204" pitchFamily="34" charset="0"/>
                </a:rPr>
                <a:t> </a:t>
              </a:r>
              <a:r>
                <a:rPr kumimoji="0" lang="en-US" altLang="en-US" sz="1400" b="0" i="0" u="none" strike="noStrike" cap="none" normalizeH="0" baseline="0" dirty="0" err="1">
                  <a:ln>
                    <a:noFill/>
                  </a:ln>
                  <a:solidFill>
                    <a:schemeClr val="tx1"/>
                  </a:solidFill>
                  <a:effectLst/>
                  <a:latin typeface="Arial" panose="020B0604020202020204" pitchFamily="34" charset="0"/>
                </a:rPr>
                <a:t>lý</a:t>
              </a:r>
              <a:r>
                <a:rPr kumimoji="0" lang="en-US" altLang="en-US" sz="1400" b="0" i="0" u="none" strike="noStrike" cap="none" normalizeH="0" baseline="0" dirty="0">
                  <a:ln>
                    <a:noFill/>
                  </a:ln>
                  <a:solidFill>
                    <a:schemeClr val="tx1"/>
                  </a:solidFill>
                  <a:effectLst/>
                  <a:latin typeface="Arial" panose="020B0604020202020204" pitchFamily="34" charset="0"/>
                </a:rPr>
                <a:t> </a:t>
              </a:r>
              <a:r>
                <a:rPr kumimoji="0" lang="en-US" altLang="en-US" sz="1400" b="0" i="0" u="none" strike="noStrike" cap="none" normalizeH="0" baseline="0" dirty="0" err="1">
                  <a:ln>
                    <a:noFill/>
                  </a:ln>
                  <a:solidFill>
                    <a:schemeClr val="tx1"/>
                  </a:solidFill>
                  <a:effectLst/>
                  <a:latin typeface="Arial" panose="020B0604020202020204" pitchFamily="34" charset="0"/>
                </a:rPr>
                <a:t>các</a:t>
              </a:r>
              <a:r>
                <a:rPr kumimoji="0" lang="en-US" altLang="en-US" sz="1400" b="0" i="0" u="none" strike="noStrike" cap="none" normalizeH="0" baseline="0" dirty="0">
                  <a:ln>
                    <a:noFill/>
                  </a:ln>
                  <a:solidFill>
                    <a:schemeClr val="tx1"/>
                  </a:solidFill>
                  <a:effectLst/>
                  <a:latin typeface="Arial" panose="020B0604020202020204" pitchFamily="34" charset="0"/>
                </a:rPr>
                <a:t> </a:t>
              </a:r>
              <a:r>
                <a:rPr kumimoji="0" lang="en-US" altLang="en-US" sz="1400" b="0" i="0" u="none" strike="noStrike" cap="none" normalizeH="0" baseline="0" dirty="0" err="1">
                  <a:ln>
                    <a:noFill/>
                  </a:ln>
                  <a:solidFill>
                    <a:schemeClr val="tx1"/>
                  </a:solidFill>
                  <a:effectLst/>
                  <a:latin typeface="Arial" panose="020B0604020202020204" pitchFamily="34" charset="0"/>
                </a:rPr>
                <a:t>yêu</a:t>
              </a:r>
              <a:r>
                <a:rPr kumimoji="0" lang="en-US" altLang="en-US" sz="1400" b="0" i="0" u="none" strike="noStrike" cap="none" normalizeH="0" baseline="0" dirty="0">
                  <a:ln>
                    <a:noFill/>
                  </a:ln>
                  <a:solidFill>
                    <a:schemeClr val="tx1"/>
                  </a:solidFill>
                  <a:effectLst/>
                  <a:latin typeface="Arial" panose="020B0604020202020204" pitchFamily="34" charset="0"/>
                </a:rPr>
                <a:t> </a:t>
              </a:r>
              <a:r>
                <a:rPr kumimoji="0" lang="en-US" altLang="en-US" sz="1400" b="0" i="0" u="none" strike="noStrike" cap="none" normalizeH="0" baseline="0" dirty="0" err="1">
                  <a:ln>
                    <a:noFill/>
                  </a:ln>
                  <a:solidFill>
                    <a:schemeClr val="tx1"/>
                  </a:solidFill>
                  <a:effectLst/>
                  <a:latin typeface="Arial" panose="020B0604020202020204" pitchFamily="34" charset="0"/>
                </a:rPr>
                <a:t>cầu</a:t>
              </a:r>
              <a:r>
                <a:rPr kumimoji="0" lang="en-US" altLang="en-US" sz="1400" b="0" i="0" u="none" strike="noStrike" cap="none" normalizeH="0" baseline="0" dirty="0">
                  <a:ln>
                    <a:noFill/>
                  </a:ln>
                  <a:solidFill>
                    <a:schemeClr val="tx1"/>
                  </a:solidFill>
                  <a:effectLst/>
                  <a:latin typeface="Arial" panose="020B0604020202020204" pitchFamily="34" charset="0"/>
                </a:rPr>
                <a:t> HTTP </a:t>
              </a:r>
              <a:r>
                <a:rPr kumimoji="0" lang="en-US" altLang="en-US" sz="1400" b="0" i="0" u="none" strike="noStrike" cap="none" normalizeH="0" baseline="0" dirty="0" err="1">
                  <a:ln>
                    <a:noFill/>
                  </a:ln>
                  <a:solidFill>
                    <a:schemeClr val="tx1"/>
                  </a:solidFill>
                  <a:effectLst/>
                  <a:latin typeface="Arial" panose="020B0604020202020204" pitchFamily="34" charset="0"/>
                </a:rPr>
                <a:t>trước</a:t>
              </a:r>
              <a:r>
                <a:rPr kumimoji="0" lang="en-US" altLang="en-US" sz="1400" b="0" i="0" u="none" strike="noStrike" cap="none" normalizeH="0" baseline="0" dirty="0">
                  <a:ln>
                    <a:noFill/>
                  </a:ln>
                  <a:solidFill>
                    <a:schemeClr val="tx1"/>
                  </a:solidFill>
                  <a:effectLst/>
                  <a:latin typeface="Arial" panose="020B0604020202020204" pitchFamily="34" charset="0"/>
                </a:rPr>
                <a:t> </a:t>
              </a:r>
              <a:r>
                <a:rPr kumimoji="0" lang="en-US" altLang="en-US" sz="1400" b="0" i="0" u="none" strike="noStrike" cap="none" normalizeH="0" baseline="0" dirty="0" err="1">
                  <a:ln>
                    <a:noFill/>
                  </a:ln>
                  <a:solidFill>
                    <a:schemeClr val="tx1"/>
                  </a:solidFill>
                  <a:effectLst/>
                  <a:latin typeface="Arial" panose="020B0604020202020204" pitchFamily="34" charset="0"/>
                </a:rPr>
                <a:t>hoặc</a:t>
              </a:r>
              <a:r>
                <a:rPr kumimoji="0" lang="en-US" altLang="en-US" sz="1400" b="0" i="0" u="none" strike="noStrike" cap="none" normalizeH="0" baseline="0" dirty="0">
                  <a:ln>
                    <a:noFill/>
                  </a:ln>
                  <a:solidFill>
                    <a:schemeClr val="tx1"/>
                  </a:solidFill>
                  <a:effectLst/>
                  <a:latin typeface="Arial" panose="020B0604020202020204" pitchFamily="34" charset="0"/>
                </a:rPr>
                <a:t> </a:t>
              </a:r>
              <a:r>
                <a:rPr kumimoji="0" lang="en-US" altLang="en-US" sz="1400" b="0" i="0" u="none" strike="noStrike" cap="none" normalizeH="0" baseline="0" dirty="0" err="1">
                  <a:ln>
                    <a:noFill/>
                  </a:ln>
                  <a:solidFill>
                    <a:schemeClr val="tx1"/>
                  </a:solidFill>
                  <a:effectLst/>
                  <a:latin typeface="Arial" panose="020B0604020202020204" pitchFamily="34" charset="0"/>
                </a:rPr>
                <a:t>sau</a:t>
              </a:r>
              <a:r>
                <a:rPr kumimoji="0" lang="en-US" altLang="en-US" sz="1400" b="0" i="0" u="none" strike="noStrike" cap="none" normalizeH="0" baseline="0" dirty="0">
                  <a:ln>
                    <a:noFill/>
                  </a:ln>
                  <a:solidFill>
                    <a:schemeClr val="tx1"/>
                  </a:solidFill>
                  <a:effectLst/>
                  <a:latin typeface="Arial" panose="020B0604020202020204" pitchFamily="34" charset="0"/>
                </a:rPr>
                <a:t> </a:t>
              </a:r>
              <a:r>
                <a:rPr kumimoji="0" lang="en-US" altLang="en-US" sz="1400" b="0" i="0" u="none" strike="noStrike" cap="none" normalizeH="0" baseline="0" dirty="0" err="1">
                  <a:ln>
                    <a:noFill/>
                  </a:ln>
                  <a:solidFill>
                    <a:schemeClr val="tx1"/>
                  </a:solidFill>
                  <a:effectLst/>
                  <a:latin typeface="Arial" panose="020B0604020202020204" pitchFamily="34" charset="0"/>
                </a:rPr>
                <a:t>khi</a:t>
              </a:r>
              <a:r>
                <a:rPr kumimoji="0" lang="en-US" altLang="en-US" sz="1400" b="0" i="0" u="none" strike="noStrike" cap="none" normalizeH="0" baseline="0" dirty="0">
                  <a:ln>
                    <a:noFill/>
                  </a:ln>
                  <a:solidFill>
                    <a:schemeClr val="tx1"/>
                  </a:solidFill>
                  <a:effectLst/>
                  <a:latin typeface="Arial" panose="020B0604020202020204" pitchFamily="34" charset="0"/>
                </a:rPr>
                <a:t> </a:t>
              </a:r>
              <a:r>
                <a:rPr kumimoji="0" lang="en-US" altLang="en-US" sz="1400" b="0" i="0" u="none" strike="noStrike" cap="none" normalizeH="0" baseline="0" dirty="0" err="1">
                  <a:ln>
                    <a:noFill/>
                  </a:ln>
                  <a:solidFill>
                    <a:schemeClr val="tx1"/>
                  </a:solidFill>
                  <a:effectLst/>
                  <a:latin typeface="Arial" panose="020B0604020202020204" pitchFamily="34" charset="0"/>
                </a:rPr>
                <a:t>chúng</a:t>
              </a:r>
              <a:r>
                <a:rPr kumimoji="0" lang="en-US" altLang="en-US" sz="1400" b="0" i="0" u="none" strike="noStrike" cap="none" normalizeH="0" baseline="0" dirty="0">
                  <a:ln>
                    <a:noFill/>
                  </a:ln>
                  <a:solidFill>
                    <a:schemeClr val="tx1"/>
                  </a:solidFill>
                  <a:effectLst/>
                  <a:latin typeface="Arial" panose="020B0604020202020204" pitchFamily="34" charset="0"/>
                </a:rPr>
                <a:t> </a:t>
              </a:r>
              <a:r>
                <a:rPr kumimoji="0" lang="en-US" altLang="en-US" sz="1400" b="0" i="0" u="none" strike="noStrike" cap="none" normalizeH="0" baseline="0" dirty="0" err="1">
                  <a:ln>
                    <a:noFill/>
                  </a:ln>
                  <a:solidFill>
                    <a:schemeClr val="tx1"/>
                  </a:solidFill>
                  <a:effectLst/>
                  <a:latin typeface="Arial" panose="020B0604020202020204" pitchFamily="34" charset="0"/>
                </a:rPr>
                <a:t>đi</a:t>
              </a:r>
              <a:r>
                <a:rPr kumimoji="0" lang="en-US" altLang="en-US" sz="1400" b="0" i="0" u="none" strike="noStrike" cap="none" normalizeH="0" baseline="0" dirty="0">
                  <a:ln>
                    <a:noFill/>
                  </a:ln>
                  <a:solidFill>
                    <a:schemeClr val="tx1"/>
                  </a:solidFill>
                  <a:effectLst/>
                  <a:latin typeface="Arial" panose="020B0604020202020204" pitchFamily="34" charset="0"/>
                </a:rPr>
                <a:t> </a:t>
              </a:r>
              <a:r>
                <a:rPr kumimoji="0" lang="en-US" altLang="en-US" sz="1400" b="0" i="0" u="none" strike="noStrike" cap="none" normalizeH="0" baseline="0" dirty="0" err="1">
                  <a:ln>
                    <a:noFill/>
                  </a:ln>
                  <a:solidFill>
                    <a:schemeClr val="tx1"/>
                  </a:solidFill>
                  <a:effectLst/>
                  <a:latin typeface="Arial" panose="020B0604020202020204" pitchFamily="34" charset="0"/>
                </a:rPr>
                <a:t>đến</a:t>
              </a:r>
              <a:r>
                <a:rPr kumimoji="0" lang="en-US" altLang="en-US" sz="1400" b="0" i="0" u="none" strike="noStrike" cap="none" normalizeH="0" baseline="0" dirty="0">
                  <a:ln>
                    <a:noFill/>
                  </a:ln>
                  <a:solidFill>
                    <a:schemeClr val="tx1"/>
                  </a:solidFill>
                  <a:effectLst/>
                  <a:latin typeface="Arial" panose="020B0604020202020204" pitchFamily="34" charset="0"/>
                </a:rPr>
                <a:t> controller.</a:t>
              </a:r>
            </a:p>
            <a:p>
              <a:pPr marL="285750" marR="0" lvl="0" indent="-285750" algn="l" defTabSz="914400" rtl="0" eaLnBrk="0" fontAlgn="base" latinLnBrk="0" hangingPunct="0">
                <a:lnSpc>
                  <a:spcPct val="100000"/>
                </a:lnSpc>
                <a:buClrTx/>
                <a:buSzTx/>
                <a:buFont typeface="Wingdings" panose="05000000000000000000" pitchFamily="2" charset="2"/>
                <a:buChar char="§"/>
                <a:tabLst/>
              </a:pPr>
              <a:r>
                <a:rPr kumimoji="0" lang="en-US" altLang="en-US" sz="1400" b="0" i="0" u="none" strike="noStrike" cap="none" normalizeH="0" baseline="0" dirty="0" err="1">
                  <a:ln>
                    <a:noFill/>
                  </a:ln>
                  <a:solidFill>
                    <a:schemeClr val="tx1"/>
                  </a:solidFill>
                  <a:effectLst/>
                  <a:latin typeface="Arial" panose="020B0604020202020204" pitchFamily="34" charset="0"/>
                </a:rPr>
                <a:t>Dùng</a:t>
              </a:r>
              <a:r>
                <a:rPr kumimoji="0" lang="en-US" altLang="en-US" sz="1400" b="0" i="0" u="none" strike="noStrike" cap="none" normalizeH="0" baseline="0" dirty="0">
                  <a:ln>
                    <a:noFill/>
                  </a:ln>
                  <a:solidFill>
                    <a:schemeClr val="tx1"/>
                  </a:solidFill>
                  <a:effectLst/>
                  <a:latin typeface="Arial" panose="020B0604020202020204" pitchFamily="34" charset="0"/>
                </a:rPr>
                <a:t> </a:t>
              </a:r>
              <a:r>
                <a:rPr kumimoji="0" lang="en-US" altLang="en-US" sz="1400" b="0" i="0" u="none" strike="noStrike" cap="none" normalizeH="0" baseline="0" dirty="0" err="1">
                  <a:ln>
                    <a:noFill/>
                  </a:ln>
                  <a:solidFill>
                    <a:schemeClr val="tx1"/>
                  </a:solidFill>
                  <a:effectLst/>
                  <a:latin typeface="Arial" panose="020B0604020202020204" pitchFamily="34" charset="0"/>
                </a:rPr>
                <a:t>để</a:t>
              </a:r>
              <a:r>
                <a:rPr kumimoji="0" lang="en-US" altLang="en-US" sz="1400" b="0" i="0" u="none" strike="noStrike" cap="none" normalizeH="0" baseline="0" dirty="0">
                  <a:ln>
                    <a:noFill/>
                  </a:ln>
                  <a:solidFill>
                    <a:schemeClr val="tx1"/>
                  </a:solidFill>
                  <a:effectLst/>
                  <a:latin typeface="Arial" panose="020B0604020202020204" pitchFamily="34" charset="0"/>
                </a:rPr>
                <a:t> </a:t>
              </a:r>
              <a:r>
                <a:rPr kumimoji="0" lang="en-US" altLang="en-US" sz="1400" b="0" i="0" u="none" strike="noStrike" cap="none" normalizeH="0" baseline="0" dirty="0" err="1">
                  <a:ln>
                    <a:noFill/>
                  </a:ln>
                  <a:solidFill>
                    <a:schemeClr val="tx1"/>
                  </a:solidFill>
                  <a:effectLst/>
                  <a:latin typeface="Arial" panose="020B0604020202020204" pitchFamily="34" charset="0"/>
                </a:rPr>
                <a:t>kiểm</a:t>
              </a:r>
              <a:r>
                <a:rPr kumimoji="0" lang="en-US" altLang="en-US" sz="1400" b="0" i="0" u="none" strike="noStrike" cap="none" normalizeH="0" baseline="0" dirty="0">
                  <a:ln>
                    <a:noFill/>
                  </a:ln>
                  <a:solidFill>
                    <a:schemeClr val="tx1"/>
                  </a:solidFill>
                  <a:effectLst/>
                  <a:latin typeface="Arial" panose="020B0604020202020204" pitchFamily="34" charset="0"/>
                </a:rPr>
                <a:t> </a:t>
              </a:r>
              <a:r>
                <a:rPr kumimoji="0" lang="en-US" altLang="en-US" sz="1400" b="0" i="0" u="none" strike="noStrike" cap="none" normalizeH="0" baseline="0" dirty="0" err="1">
                  <a:ln>
                    <a:noFill/>
                  </a:ln>
                  <a:solidFill>
                    <a:schemeClr val="tx1"/>
                  </a:solidFill>
                  <a:effectLst/>
                  <a:latin typeface="Arial" panose="020B0604020202020204" pitchFamily="34" charset="0"/>
                </a:rPr>
                <a:t>tra</a:t>
              </a:r>
              <a:r>
                <a:rPr kumimoji="0" lang="en-US" altLang="en-US" sz="1400" b="0" i="0" u="none" strike="noStrike" cap="none" normalizeH="0" baseline="0" dirty="0">
                  <a:ln>
                    <a:noFill/>
                  </a:ln>
                  <a:solidFill>
                    <a:schemeClr val="tx1"/>
                  </a:solidFill>
                  <a:effectLst/>
                  <a:latin typeface="Arial" panose="020B0604020202020204" pitchFamily="34" charset="0"/>
                </a:rPr>
                <a:t> </a:t>
              </a:r>
              <a:r>
                <a:rPr kumimoji="0" lang="en-US" altLang="en-US" sz="1400" b="0" i="0" u="none" strike="noStrike" cap="none" normalizeH="0" baseline="0" dirty="0" err="1">
                  <a:ln>
                    <a:noFill/>
                  </a:ln>
                  <a:solidFill>
                    <a:schemeClr val="tx1"/>
                  </a:solidFill>
                  <a:effectLst/>
                  <a:latin typeface="Arial" panose="020B0604020202020204" pitchFamily="34" charset="0"/>
                </a:rPr>
                <a:t>xác</a:t>
              </a:r>
              <a:r>
                <a:rPr kumimoji="0" lang="en-US" altLang="en-US" sz="1400" b="0" i="0" u="none" strike="noStrike" cap="none" normalizeH="0" baseline="0" dirty="0">
                  <a:ln>
                    <a:noFill/>
                  </a:ln>
                  <a:solidFill>
                    <a:schemeClr val="tx1"/>
                  </a:solidFill>
                  <a:effectLst/>
                  <a:latin typeface="Arial" panose="020B0604020202020204" pitchFamily="34" charset="0"/>
                </a:rPr>
                <a:t> </a:t>
              </a:r>
              <a:r>
                <a:rPr kumimoji="0" lang="en-US" altLang="en-US" sz="1400" b="0" i="0" u="none" strike="noStrike" cap="none" normalizeH="0" baseline="0" dirty="0" err="1">
                  <a:ln>
                    <a:noFill/>
                  </a:ln>
                  <a:solidFill>
                    <a:schemeClr val="tx1"/>
                  </a:solidFill>
                  <a:effectLst/>
                  <a:latin typeface="Arial" panose="020B0604020202020204" pitchFamily="34" charset="0"/>
                </a:rPr>
                <a:t>thực</a:t>
              </a:r>
              <a:r>
                <a:rPr kumimoji="0" lang="en-US" altLang="en-US" sz="1400" b="0" i="0" u="none" strike="noStrike" cap="none" normalizeH="0" baseline="0" dirty="0">
                  <a:ln>
                    <a:noFill/>
                  </a:ln>
                  <a:solidFill>
                    <a:schemeClr val="tx1"/>
                  </a:solidFill>
                  <a:effectLst/>
                  <a:latin typeface="Arial" panose="020B0604020202020204" pitchFamily="34" charset="0"/>
                </a:rPr>
                <a:t>, </a:t>
              </a:r>
              <a:r>
                <a:rPr kumimoji="0" lang="en-US" altLang="en-US" sz="1400" b="0" i="0" u="none" strike="noStrike" cap="none" normalizeH="0" baseline="0" dirty="0" err="1">
                  <a:ln>
                    <a:noFill/>
                  </a:ln>
                  <a:solidFill>
                    <a:schemeClr val="tx1"/>
                  </a:solidFill>
                  <a:effectLst/>
                  <a:latin typeface="Arial" panose="020B0604020202020204" pitchFamily="34" charset="0"/>
                </a:rPr>
                <a:t>quyền</a:t>
              </a:r>
              <a:r>
                <a:rPr kumimoji="0" lang="en-US" altLang="en-US" sz="1400" b="0" i="0" u="none" strike="noStrike" cap="none" normalizeH="0" baseline="0" dirty="0">
                  <a:ln>
                    <a:noFill/>
                  </a:ln>
                  <a:solidFill>
                    <a:schemeClr val="tx1"/>
                  </a:solidFill>
                  <a:effectLst/>
                  <a:latin typeface="Arial" panose="020B0604020202020204" pitchFamily="34" charset="0"/>
                </a:rPr>
                <a:t> </a:t>
              </a:r>
              <a:r>
                <a:rPr kumimoji="0" lang="en-US" altLang="en-US" sz="1400" b="0" i="0" u="none" strike="noStrike" cap="none" normalizeH="0" baseline="0" dirty="0" err="1">
                  <a:ln>
                    <a:noFill/>
                  </a:ln>
                  <a:solidFill>
                    <a:schemeClr val="tx1"/>
                  </a:solidFill>
                  <a:effectLst/>
                  <a:latin typeface="Arial" panose="020B0604020202020204" pitchFamily="34" charset="0"/>
                </a:rPr>
                <a:t>hạn</a:t>
              </a:r>
              <a:r>
                <a:rPr kumimoji="0" lang="en-US" altLang="en-US" sz="1400" b="0" i="0" u="none" strike="noStrike" cap="none" normalizeH="0" baseline="0" dirty="0">
                  <a:ln>
                    <a:noFill/>
                  </a:ln>
                  <a:solidFill>
                    <a:schemeClr val="tx1"/>
                  </a:solidFill>
                  <a:effectLst/>
                  <a:latin typeface="Arial" panose="020B0604020202020204" pitchFamily="34" charset="0"/>
                </a:rPr>
                <a:t> </a:t>
              </a:r>
              <a:r>
                <a:rPr kumimoji="0" lang="en-US" altLang="en-US" sz="1400" b="0" i="0" u="none" strike="noStrike" cap="none" normalizeH="0" baseline="0" dirty="0" err="1">
                  <a:ln>
                    <a:noFill/>
                  </a:ln>
                  <a:solidFill>
                    <a:schemeClr val="tx1"/>
                  </a:solidFill>
                  <a:effectLst/>
                  <a:latin typeface="Arial" panose="020B0604020202020204" pitchFamily="34" charset="0"/>
                </a:rPr>
                <a:t>hoặc</a:t>
              </a:r>
              <a:r>
                <a:rPr kumimoji="0" lang="en-US" altLang="en-US" sz="1400" b="0" i="0" u="none" strike="noStrike" cap="none" normalizeH="0" baseline="0" dirty="0">
                  <a:ln>
                    <a:noFill/>
                  </a:ln>
                  <a:solidFill>
                    <a:schemeClr val="tx1"/>
                  </a:solidFill>
                  <a:effectLst/>
                  <a:latin typeface="Arial" panose="020B0604020202020204" pitchFamily="34" charset="0"/>
                </a:rPr>
                <a:t> </a:t>
              </a:r>
              <a:r>
                <a:rPr kumimoji="0" lang="en-US" altLang="en-US" sz="1400" b="0" i="0" u="none" strike="noStrike" cap="none" normalizeH="0" baseline="0" dirty="0" err="1">
                  <a:ln>
                    <a:noFill/>
                  </a:ln>
                  <a:solidFill>
                    <a:schemeClr val="tx1"/>
                  </a:solidFill>
                  <a:effectLst/>
                  <a:latin typeface="Arial" panose="020B0604020202020204" pitchFamily="34" charset="0"/>
                </a:rPr>
                <a:t>chỉnh</a:t>
              </a:r>
              <a:r>
                <a:rPr kumimoji="0" lang="en-US" altLang="en-US" sz="1400" b="0" i="0" u="none" strike="noStrike" cap="none" normalizeH="0" baseline="0" dirty="0">
                  <a:ln>
                    <a:noFill/>
                  </a:ln>
                  <a:solidFill>
                    <a:schemeClr val="tx1"/>
                  </a:solidFill>
                  <a:effectLst/>
                  <a:latin typeface="Arial" panose="020B0604020202020204" pitchFamily="34" charset="0"/>
                </a:rPr>
                <a:t> </a:t>
              </a:r>
              <a:r>
                <a:rPr kumimoji="0" lang="en-US" altLang="en-US" sz="1400" b="0" i="0" u="none" strike="noStrike" cap="none" normalizeH="0" baseline="0" dirty="0" err="1">
                  <a:ln>
                    <a:noFill/>
                  </a:ln>
                  <a:solidFill>
                    <a:schemeClr val="tx1"/>
                  </a:solidFill>
                  <a:effectLst/>
                  <a:latin typeface="Arial" panose="020B0604020202020204" pitchFamily="34" charset="0"/>
                </a:rPr>
                <a:t>sửa</a:t>
              </a:r>
              <a:r>
                <a:rPr kumimoji="0" lang="en-US" altLang="en-US" sz="1400" b="0" i="0" u="none" strike="noStrike" cap="none" normalizeH="0" baseline="0" dirty="0">
                  <a:ln>
                    <a:noFill/>
                  </a:ln>
                  <a:solidFill>
                    <a:schemeClr val="tx1"/>
                  </a:solidFill>
                  <a:effectLst/>
                  <a:latin typeface="Arial" panose="020B0604020202020204" pitchFamily="34" charset="0"/>
                </a:rPr>
                <a:t> </a:t>
              </a:r>
              <a:r>
                <a:rPr kumimoji="0" lang="en-US" altLang="en-US" sz="1400" b="0" i="0" u="none" strike="noStrike" cap="none" normalizeH="0" baseline="0" dirty="0" err="1">
                  <a:ln>
                    <a:noFill/>
                  </a:ln>
                  <a:solidFill>
                    <a:schemeClr val="tx1"/>
                  </a:solidFill>
                  <a:effectLst/>
                  <a:latin typeface="Arial" panose="020B0604020202020204" pitchFamily="34" charset="0"/>
                </a:rPr>
                <a:t>yêu</a:t>
              </a:r>
              <a:r>
                <a:rPr kumimoji="0" lang="en-US" altLang="en-US" sz="1400" b="0" i="0" u="none" strike="noStrike" cap="none" normalizeH="0" baseline="0" dirty="0">
                  <a:ln>
                    <a:noFill/>
                  </a:ln>
                  <a:solidFill>
                    <a:schemeClr val="tx1"/>
                  </a:solidFill>
                  <a:effectLst/>
                  <a:latin typeface="Arial" panose="020B0604020202020204" pitchFamily="34" charset="0"/>
                </a:rPr>
                <a:t> </a:t>
              </a:r>
              <a:r>
                <a:rPr kumimoji="0" lang="en-US" altLang="en-US" sz="1400" b="0" i="0" u="none" strike="noStrike" cap="none" normalizeH="0" baseline="0" dirty="0" err="1">
                  <a:ln>
                    <a:noFill/>
                  </a:ln>
                  <a:solidFill>
                    <a:schemeClr val="tx1"/>
                  </a:solidFill>
                  <a:effectLst/>
                  <a:latin typeface="Arial" panose="020B0604020202020204" pitchFamily="34" charset="0"/>
                </a:rPr>
                <a:t>cầu</a:t>
              </a:r>
              <a:r>
                <a:rPr kumimoji="0" lang="en-US" altLang="en-US" sz="1400" b="0" i="0" u="none" strike="noStrike" cap="none" normalizeH="0" baseline="0" dirty="0">
                  <a:ln>
                    <a:noFill/>
                  </a:ln>
                  <a:solidFill>
                    <a:schemeClr val="tx1"/>
                  </a:solidFill>
                  <a:effectLst/>
                  <a:latin typeface="Arial" panose="020B0604020202020204" pitchFamily="34" charset="0"/>
                </a:rPr>
                <a:t>/</a:t>
              </a:r>
              <a:r>
                <a:rPr kumimoji="0" lang="en-US" altLang="en-US" sz="1400" b="0" i="0" u="none" strike="noStrike" cap="none" normalizeH="0" baseline="0" dirty="0" err="1">
                  <a:ln>
                    <a:noFill/>
                  </a:ln>
                  <a:solidFill>
                    <a:schemeClr val="tx1"/>
                  </a:solidFill>
                  <a:effectLst/>
                  <a:latin typeface="Arial" panose="020B0604020202020204" pitchFamily="34" charset="0"/>
                </a:rPr>
                <a:t>phản</a:t>
              </a:r>
              <a:r>
                <a:rPr kumimoji="0" lang="en-US" altLang="en-US" sz="1400" b="0" i="0" u="none" strike="noStrike" cap="none" normalizeH="0" baseline="0" dirty="0">
                  <a:ln>
                    <a:noFill/>
                  </a:ln>
                  <a:solidFill>
                    <a:schemeClr val="tx1"/>
                  </a:solidFill>
                  <a:effectLst/>
                  <a:latin typeface="Arial" panose="020B0604020202020204" pitchFamily="34" charset="0"/>
                </a:rPr>
                <a:t> </a:t>
              </a:r>
              <a:r>
                <a:rPr kumimoji="0" lang="en-US" altLang="en-US" sz="1400" b="0" i="0" u="none" strike="noStrike" cap="none" normalizeH="0" baseline="0" dirty="0" err="1">
                  <a:ln>
                    <a:noFill/>
                  </a:ln>
                  <a:solidFill>
                    <a:schemeClr val="tx1"/>
                  </a:solidFill>
                  <a:effectLst/>
                  <a:latin typeface="Arial" panose="020B0604020202020204" pitchFamily="34" charset="0"/>
                </a:rPr>
                <a:t>hồi</a:t>
              </a:r>
              <a:r>
                <a:rPr kumimoji="0" lang="en-US" altLang="en-US" sz="1400" b="0" i="0" u="none" strike="noStrike" cap="none" normalizeH="0" baseline="0" dirty="0">
                  <a:ln>
                    <a:noFill/>
                  </a:ln>
                  <a:solidFill>
                    <a:schemeClr val="tx1"/>
                  </a:solidFill>
                  <a:effectLst/>
                  <a:latin typeface="Arial" panose="020B0604020202020204" pitchFamily="34" charset="0"/>
                </a:rPr>
                <a:t>.</a:t>
              </a:r>
            </a:p>
            <a:p>
              <a:pPr marL="285750" marR="0" lvl="0" indent="-285750" algn="l" defTabSz="914400" rtl="0" eaLnBrk="0" fontAlgn="base" latinLnBrk="0" hangingPunct="0">
                <a:lnSpc>
                  <a:spcPct val="100000"/>
                </a:lnSpc>
                <a:spcBef>
                  <a:spcPts val="600"/>
                </a:spcBef>
                <a:spcAft>
                  <a:spcPts val="600"/>
                </a:spcAft>
                <a:buClrTx/>
                <a:buSzTx/>
                <a:buFont typeface="Wingdings" panose="05000000000000000000" pitchFamily="2" charset="2"/>
                <a:buChar char="§"/>
                <a:tabLst/>
              </a:pPr>
              <a:r>
                <a:rPr lang="en-US" dirty="0" err="1"/>
                <a:t>Ví</a:t>
              </a:r>
              <a:r>
                <a:rPr lang="en-US" dirty="0"/>
                <a:t> </a:t>
              </a:r>
              <a:r>
                <a:rPr lang="en-US" dirty="0" err="1"/>
                <a:t>dụ</a:t>
              </a:r>
              <a:r>
                <a:rPr lang="en-US" dirty="0"/>
                <a:t>: Middleware </a:t>
              </a:r>
              <a:r>
                <a:rPr lang="en-US" dirty="0" err="1"/>
                <a:t>xác</a:t>
              </a:r>
              <a:r>
                <a:rPr lang="en-US" dirty="0"/>
                <a:t> </a:t>
              </a:r>
              <a:r>
                <a:rPr lang="en-US" dirty="0" err="1"/>
                <a:t>thực</a:t>
              </a:r>
              <a:endParaRPr lang="en-US" dirty="0"/>
            </a:p>
          </p:txBody>
        </p:sp>
        <p:sp>
          <p:nvSpPr>
            <p:cNvPr id="31" name="TextBox 30">
              <a:extLst>
                <a:ext uri="{FF2B5EF4-FFF2-40B4-BE49-F238E27FC236}">
                  <a16:creationId xmlns:a16="http://schemas.microsoft.com/office/drawing/2014/main" id="{105368DB-803E-4539-B9E8-2FF3D06D1156}"/>
                </a:ext>
              </a:extLst>
            </p:cNvPr>
            <p:cNvSpPr txBox="1"/>
            <p:nvPr/>
          </p:nvSpPr>
          <p:spPr>
            <a:xfrm>
              <a:off x="1054968" y="832691"/>
              <a:ext cx="3168352" cy="307777"/>
            </a:xfrm>
            <a:prstGeom prst="rect">
              <a:avLst/>
            </a:prstGeom>
            <a:noFill/>
            <a:effectLst>
              <a:outerShdw blurRad="76200" dist="12700" dir="2700000" sy="-23000" kx="-800400" algn="bl" rotWithShape="0">
                <a:prstClr val="black">
                  <a:alpha val="20000"/>
                </a:prstClr>
              </a:outerShdw>
            </a:effectLst>
          </p:spPr>
          <p:txBody>
            <a:bodyPr wrap="square" rtlCol="0">
              <a:spAutoFit/>
            </a:bodyPr>
            <a:lstStyle/>
            <a:p>
              <a:pPr marL="285750" indent="-285750">
                <a:buFont typeface="Wingdings" panose="05000000000000000000" pitchFamily="2" charset="2"/>
                <a:buChar char="q"/>
              </a:pPr>
              <a:r>
                <a:rPr lang="en-US" b="1" dirty="0"/>
                <a:t>Middleware (</a:t>
              </a:r>
              <a:r>
                <a:rPr lang="en-US" b="1" dirty="0" err="1"/>
                <a:t>Lớp</a:t>
              </a:r>
              <a:r>
                <a:rPr lang="en-US" b="1" dirty="0"/>
                <a:t> </a:t>
              </a:r>
              <a:r>
                <a:rPr lang="en-US" b="1" dirty="0" err="1"/>
                <a:t>trung</a:t>
              </a:r>
              <a:r>
                <a:rPr lang="en-US" b="1" dirty="0"/>
                <a:t> </a:t>
              </a:r>
              <a:r>
                <a:rPr lang="en-US" b="1" dirty="0" err="1"/>
                <a:t>gian</a:t>
              </a:r>
              <a:r>
                <a:rPr lang="en-US" b="1" dirty="0"/>
                <a:t>)</a:t>
              </a:r>
              <a:endParaRPr lang="vi-VN" b="1" dirty="0">
                <a:latin typeface="+mj-lt"/>
              </a:endParaRPr>
            </a:p>
          </p:txBody>
        </p:sp>
      </p:grpSp>
      <p:graphicFrame>
        <p:nvGraphicFramePr>
          <p:cNvPr id="34" name="Table 33">
            <a:extLst>
              <a:ext uri="{FF2B5EF4-FFF2-40B4-BE49-F238E27FC236}">
                <a16:creationId xmlns:a16="http://schemas.microsoft.com/office/drawing/2014/main" id="{D882B10F-53B4-4271-983E-610FF0B79B13}"/>
              </a:ext>
            </a:extLst>
          </p:cNvPr>
          <p:cNvGraphicFramePr>
            <a:graphicFrameLocks noGrp="1"/>
          </p:cNvGraphicFramePr>
          <p:nvPr>
            <p:extLst>
              <p:ext uri="{D42A27DB-BD31-4B8C-83A1-F6EECF244321}">
                <p14:modId xmlns:p14="http://schemas.microsoft.com/office/powerpoint/2010/main" val="3826269347"/>
              </p:ext>
            </p:extLst>
          </p:nvPr>
        </p:nvGraphicFramePr>
        <p:xfrm>
          <a:off x="1389049" y="1938099"/>
          <a:ext cx="6722787" cy="348573"/>
        </p:xfrm>
        <a:graphic>
          <a:graphicData uri="http://schemas.openxmlformats.org/drawingml/2006/table">
            <a:tbl>
              <a:tblPr/>
              <a:tblGrid>
                <a:gridCol w="6722787">
                  <a:extLst>
                    <a:ext uri="{9D8B030D-6E8A-4147-A177-3AD203B41FA5}">
                      <a16:colId xmlns:a16="http://schemas.microsoft.com/office/drawing/2014/main" val="20000"/>
                    </a:ext>
                  </a:extLst>
                </a:gridCol>
              </a:tblGrid>
              <a:tr h="348573">
                <a:tc>
                  <a:txBody>
                    <a:bodyPr/>
                    <a:lstStyle/>
                    <a:p>
                      <a:pPr algn="just"/>
                      <a:r>
                        <a:rPr lang="en-US" b="1" dirty="0">
                          <a:latin typeface="Consolas" panose="020B0609020204030204" pitchFamily="49" charset="0"/>
                        </a:rPr>
                        <a:t>Route::get('/home', [</a:t>
                      </a:r>
                      <a:r>
                        <a:rPr lang="en-US" b="1" dirty="0" err="1">
                          <a:latin typeface="Consolas" panose="020B0609020204030204" pitchFamily="49" charset="0"/>
                        </a:rPr>
                        <a:t>HomeController</a:t>
                      </a:r>
                      <a:r>
                        <a:rPr lang="en-US" b="1" dirty="0">
                          <a:latin typeface="Consolas" panose="020B0609020204030204" pitchFamily="49" charset="0"/>
                        </a:rPr>
                        <a:t>::class, ‘index’]);</a:t>
                      </a:r>
                    </a:p>
                  </a:txBody>
                  <a:tcPr anchor="ctr">
                    <a:lnL w="12700" cmpd="sng">
                      <a:solidFill>
                        <a:srgbClr val="000000"/>
                      </a:solidFill>
                      <a:prstDash val="lgDash"/>
                    </a:lnL>
                    <a:lnR w="12700" cmpd="sng">
                      <a:solidFill>
                        <a:srgbClr val="000000"/>
                      </a:solidFill>
                      <a:prstDash val="lgDash"/>
                    </a:lnR>
                    <a:lnT w="12700" cmpd="sng">
                      <a:solidFill>
                        <a:srgbClr val="000000"/>
                      </a:solidFill>
                      <a:prstDash val="lgDash"/>
                    </a:lnT>
                    <a:lnB w="12700" cmpd="sng">
                      <a:solidFill>
                        <a:srgbClr val="000000"/>
                      </a:solidFill>
                      <a:prstDash val="lgDash"/>
                    </a:lnB>
                  </a:tcPr>
                </a:tc>
                <a:extLst>
                  <a:ext uri="{0D108BD9-81ED-4DB2-BD59-A6C34878D82A}">
                    <a16:rowId xmlns:a16="http://schemas.microsoft.com/office/drawing/2014/main" val="10000"/>
                  </a:ext>
                </a:extLst>
              </a:tr>
            </a:tbl>
          </a:graphicData>
        </a:graphic>
      </p:graphicFrame>
      <p:grpSp>
        <p:nvGrpSpPr>
          <p:cNvPr id="35" name="Group 34">
            <a:extLst>
              <a:ext uri="{FF2B5EF4-FFF2-40B4-BE49-F238E27FC236}">
                <a16:creationId xmlns:a16="http://schemas.microsoft.com/office/drawing/2014/main" id="{EDDF2529-45E2-42E5-B4CC-B78115AF7272}"/>
              </a:ext>
            </a:extLst>
          </p:cNvPr>
          <p:cNvGrpSpPr/>
          <p:nvPr/>
        </p:nvGrpSpPr>
        <p:grpSpPr>
          <a:xfrm>
            <a:off x="1192769" y="948084"/>
            <a:ext cx="7131433" cy="932011"/>
            <a:chOff x="1054968" y="832691"/>
            <a:chExt cx="7131433" cy="932011"/>
          </a:xfrm>
        </p:grpSpPr>
        <p:sp>
          <p:nvSpPr>
            <p:cNvPr id="36" name="Rectangle 35">
              <a:extLst>
                <a:ext uri="{FF2B5EF4-FFF2-40B4-BE49-F238E27FC236}">
                  <a16:creationId xmlns:a16="http://schemas.microsoft.com/office/drawing/2014/main" id="{6336E687-7C40-463F-92D7-BC4299300584}"/>
                </a:ext>
              </a:extLst>
            </p:cNvPr>
            <p:cNvSpPr/>
            <p:nvPr/>
          </p:nvSpPr>
          <p:spPr>
            <a:xfrm>
              <a:off x="1403648" y="1203010"/>
              <a:ext cx="6782753" cy="561692"/>
            </a:xfrm>
            <a:prstGeom prst="rect">
              <a:avLst/>
            </a:prstGeom>
          </p:spPr>
          <p:txBody>
            <a:bodyPr wrap="square">
              <a:spAutoFit/>
            </a:bodyPr>
            <a:lstStyle/>
            <a:p>
              <a:pPr algn="just"/>
              <a:r>
                <a:rPr lang="en-US" dirty="0" err="1"/>
                <a:t>Quản</a:t>
              </a:r>
              <a:r>
                <a:rPr lang="en-US" dirty="0"/>
                <a:t> </a:t>
              </a:r>
              <a:r>
                <a:rPr lang="en-US" dirty="0" err="1"/>
                <a:t>lý</a:t>
              </a:r>
              <a:r>
                <a:rPr lang="en-US" dirty="0"/>
                <a:t> </a:t>
              </a:r>
              <a:r>
                <a:rPr lang="en-US" dirty="0" err="1"/>
                <a:t>các</a:t>
              </a:r>
              <a:r>
                <a:rPr lang="en-US" dirty="0"/>
                <a:t> URL </a:t>
              </a:r>
              <a:r>
                <a:rPr lang="en-US" dirty="0" err="1"/>
                <a:t>và</a:t>
              </a:r>
              <a:r>
                <a:rPr lang="en-US" dirty="0"/>
                <a:t> </a:t>
              </a:r>
              <a:r>
                <a:rPr lang="en-US" dirty="0" err="1"/>
                <a:t>ánh</a:t>
              </a:r>
              <a:r>
                <a:rPr lang="en-US" dirty="0"/>
                <a:t> </a:t>
              </a:r>
              <a:r>
                <a:rPr lang="en-US" dirty="0" err="1"/>
                <a:t>xạ</a:t>
              </a:r>
              <a:r>
                <a:rPr lang="en-US" dirty="0"/>
                <a:t> </a:t>
              </a:r>
              <a:r>
                <a:rPr lang="en-US" dirty="0" err="1"/>
                <a:t>chúng</a:t>
              </a:r>
              <a:r>
                <a:rPr lang="en-US" dirty="0"/>
                <a:t> </a:t>
              </a:r>
              <a:r>
                <a:rPr lang="en-US" dirty="0" err="1"/>
                <a:t>đến</a:t>
              </a:r>
              <a:r>
                <a:rPr lang="en-US" dirty="0"/>
                <a:t> controller </a:t>
              </a:r>
              <a:r>
                <a:rPr lang="en-US" dirty="0" err="1"/>
                <a:t>hoặc</a:t>
              </a:r>
              <a:r>
                <a:rPr lang="en-US" dirty="0"/>
                <a:t> logic </a:t>
              </a:r>
              <a:r>
                <a:rPr lang="en-US" dirty="0" err="1"/>
                <a:t>xử</a:t>
              </a:r>
              <a:r>
                <a:rPr lang="en-US" dirty="0"/>
                <a:t> </a:t>
              </a:r>
              <a:r>
                <a:rPr lang="en-US" dirty="0" err="1"/>
                <a:t>lý</a:t>
              </a:r>
              <a:r>
                <a:rPr lang="en-US" dirty="0"/>
                <a:t>.</a:t>
              </a:r>
            </a:p>
            <a:p>
              <a:pPr algn="just">
                <a:spcBef>
                  <a:spcPts val="300"/>
                </a:spcBef>
                <a:spcAft>
                  <a:spcPts val="300"/>
                </a:spcAft>
              </a:pPr>
              <a:r>
                <a:rPr lang="en-US" dirty="0" err="1"/>
                <a:t>Ví</a:t>
              </a:r>
              <a:r>
                <a:rPr lang="en-US" dirty="0"/>
                <a:t> </a:t>
              </a:r>
              <a:r>
                <a:rPr lang="en-US" dirty="0" err="1"/>
                <a:t>dụ</a:t>
              </a:r>
              <a:r>
                <a:rPr lang="en-US" dirty="0"/>
                <a:t>:</a:t>
              </a:r>
            </a:p>
          </p:txBody>
        </p:sp>
        <p:sp>
          <p:nvSpPr>
            <p:cNvPr id="37" name="TextBox 36">
              <a:extLst>
                <a:ext uri="{FF2B5EF4-FFF2-40B4-BE49-F238E27FC236}">
                  <a16:creationId xmlns:a16="http://schemas.microsoft.com/office/drawing/2014/main" id="{EAF21FC5-7518-4763-A576-E049F3D36410}"/>
                </a:ext>
              </a:extLst>
            </p:cNvPr>
            <p:cNvSpPr txBox="1"/>
            <p:nvPr/>
          </p:nvSpPr>
          <p:spPr>
            <a:xfrm>
              <a:off x="1054968" y="832691"/>
              <a:ext cx="3168352" cy="307777"/>
            </a:xfrm>
            <a:prstGeom prst="rect">
              <a:avLst/>
            </a:prstGeom>
            <a:noFill/>
            <a:effectLst>
              <a:outerShdw blurRad="76200" dist="12700" dir="2700000" sy="-23000" kx="-800400" algn="bl" rotWithShape="0">
                <a:prstClr val="black">
                  <a:alpha val="20000"/>
                </a:prstClr>
              </a:outerShdw>
            </a:effectLst>
          </p:spPr>
          <p:txBody>
            <a:bodyPr wrap="square" rtlCol="0">
              <a:spAutoFit/>
            </a:bodyPr>
            <a:lstStyle/>
            <a:p>
              <a:pPr marL="285750" indent="-285750">
                <a:buFont typeface="Wingdings" panose="05000000000000000000" pitchFamily="2" charset="2"/>
                <a:buChar char="q"/>
              </a:pPr>
              <a:r>
                <a:rPr lang="en-US" b="1" dirty="0">
                  <a:latin typeface="+mj-lt"/>
                </a:rPr>
                <a:t>Routing (</a:t>
              </a:r>
              <a:r>
                <a:rPr lang="en-US" b="1" dirty="0" err="1">
                  <a:latin typeface="+mj-lt"/>
                </a:rPr>
                <a:t>Định</a:t>
              </a:r>
              <a:r>
                <a:rPr lang="en-US" b="1" dirty="0">
                  <a:latin typeface="+mj-lt"/>
                </a:rPr>
                <a:t> </a:t>
              </a:r>
              <a:r>
                <a:rPr lang="en-US" b="1" dirty="0" err="1">
                  <a:latin typeface="+mj-lt"/>
                </a:rPr>
                <a:t>tuyến</a:t>
              </a:r>
              <a:r>
                <a:rPr lang="en-US" b="1" dirty="0">
                  <a:latin typeface="+mj-lt"/>
                </a:rPr>
                <a:t>)</a:t>
              </a:r>
              <a:endParaRPr lang="vi-VN" b="1" dirty="0">
                <a:latin typeface="+mj-lt"/>
              </a:endParaRPr>
            </a:p>
          </p:txBody>
        </p:sp>
      </p:grpSp>
      <p:graphicFrame>
        <p:nvGraphicFramePr>
          <p:cNvPr id="38" name="Table 37">
            <a:extLst>
              <a:ext uri="{FF2B5EF4-FFF2-40B4-BE49-F238E27FC236}">
                <a16:creationId xmlns:a16="http://schemas.microsoft.com/office/drawing/2014/main" id="{22F0BB08-F039-45FA-871E-FD9CEB4BCE0B}"/>
              </a:ext>
            </a:extLst>
          </p:cNvPr>
          <p:cNvGraphicFramePr>
            <a:graphicFrameLocks noGrp="1"/>
          </p:cNvGraphicFramePr>
          <p:nvPr>
            <p:extLst>
              <p:ext uri="{D42A27DB-BD31-4B8C-83A1-F6EECF244321}">
                <p14:modId xmlns:p14="http://schemas.microsoft.com/office/powerpoint/2010/main" val="2657084804"/>
              </p:ext>
            </p:extLst>
          </p:nvPr>
        </p:nvGraphicFramePr>
        <p:xfrm>
          <a:off x="1389048" y="3722333"/>
          <a:ext cx="6722788" cy="731520"/>
        </p:xfrm>
        <a:graphic>
          <a:graphicData uri="http://schemas.openxmlformats.org/drawingml/2006/table">
            <a:tbl>
              <a:tblPr/>
              <a:tblGrid>
                <a:gridCol w="6722788">
                  <a:extLst>
                    <a:ext uri="{9D8B030D-6E8A-4147-A177-3AD203B41FA5}">
                      <a16:colId xmlns:a16="http://schemas.microsoft.com/office/drawing/2014/main" val="20000"/>
                    </a:ext>
                  </a:extLst>
                </a:gridCol>
              </a:tblGrid>
              <a:tr h="348573">
                <a:tc>
                  <a:txBody>
                    <a:bodyPr/>
                    <a:lstStyle/>
                    <a:p>
                      <a:pPr algn="just"/>
                      <a:r>
                        <a:rPr lang="en-US" b="1" dirty="0">
                          <a:latin typeface="Consolas" panose="020B0609020204030204" pitchFamily="49" charset="0"/>
                        </a:rPr>
                        <a:t>Route::middleware('auth')-&gt;group(function () {</a:t>
                      </a:r>
                    </a:p>
                    <a:p>
                      <a:pPr algn="just"/>
                      <a:r>
                        <a:rPr lang="en-US" b="1" dirty="0">
                          <a:latin typeface="Consolas" panose="020B0609020204030204" pitchFamily="49" charset="0"/>
                        </a:rPr>
                        <a:t>  Route::get('/dashboard', [</a:t>
                      </a:r>
                      <a:r>
                        <a:rPr lang="en-US" b="1" dirty="0" err="1">
                          <a:latin typeface="Consolas" panose="020B0609020204030204" pitchFamily="49" charset="0"/>
                        </a:rPr>
                        <a:t>DashboardController</a:t>
                      </a:r>
                      <a:r>
                        <a:rPr lang="en-US" b="1" dirty="0">
                          <a:latin typeface="Consolas" panose="020B0609020204030204" pitchFamily="49" charset="0"/>
                        </a:rPr>
                        <a:t>::class, 'index']);</a:t>
                      </a:r>
                    </a:p>
                    <a:p>
                      <a:pPr algn="just"/>
                      <a:r>
                        <a:rPr lang="en-US" b="1" dirty="0">
                          <a:latin typeface="Consolas" panose="020B0609020204030204" pitchFamily="49" charset="0"/>
                        </a:rPr>
                        <a:t>});</a:t>
                      </a:r>
                    </a:p>
                  </a:txBody>
                  <a:tcPr anchor="ctr">
                    <a:lnL w="12700" cmpd="sng">
                      <a:solidFill>
                        <a:srgbClr val="000000"/>
                      </a:solidFill>
                      <a:prstDash val="lgDash"/>
                    </a:lnL>
                    <a:lnR w="12700" cmpd="sng">
                      <a:solidFill>
                        <a:srgbClr val="000000"/>
                      </a:solidFill>
                      <a:prstDash val="lgDash"/>
                    </a:lnR>
                    <a:lnT w="12700" cmpd="sng">
                      <a:solidFill>
                        <a:srgbClr val="000000"/>
                      </a:solidFill>
                      <a:prstDash val="lgDash"/>
                    </a:lnT>
                    <a:lnB w="12700" cmpd="sng">
                      <a:solidFill>
                        <a:srgbClr val="000000"/>
                      </a:solidFill>
                      <a:prstDash val="lgDash"/>
                    </a:lnB>
                  </a:tcPr>
                </a:tc>
                <a:extLst>
                  <a:ext uri="{0D108BD9-81ED-4DB2-BD59-A6C34878D82A}">
                    <a16:rowId xmlns:a16="http://schemas.microsoft.com/office/drawing/2014/main" val="10000"/>
                  </a:ext>
                </a:extLst>
              </a:tr>
            </a:tbl>
          </a:graphicData>
        </a:graphic>
      </p:graphicFrame>
    </p:spTree>
  </p:cSld>
  <p:clrMapOvr>
    <a:masterClrMapping/>
  </p:clrMapOvr>
  <p:transition spd="slow">
    <p:comb/>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34"/>
        <p:cNvGrpSpPr/>
        <p:nvPr/>
      </p:nvGrpSpPr>
      <p:grpSpPr>
        <a:xfrm>
          <a:off x="0" y="0"/>
          <a:ext cx="0" cy="0"/>
          <a:chOff x="0" y="0"/>
          <a:chExt cx="0" cy="0"/>
        </a:xfrm>
      </p:grpSpPr>
      <p:sp>
        <p:nvSpPr>
          <p:cNvPr id="637" name="Google Shape;637;p64"/>
          <p:cNvSpPr/>
          <p:nvPr/>
        </p:nvSpPr>
        <p:spPr>
          <a:xfrm rot="10285629" flipH="1">
            <a:off x="-6011938" y="-4319098"/>
            <a:ext cx="9471588" cy="6049060"/>
          </a:xfrm>
          <a:custGeom>
            <a:avLst/>
            <a:gdLst/>
            <a:ahLst/>
            <a:cxnLst/>
            <a:rect l="l" t="t" r="r" b="b"/>
            <a:pathLst>
              <a:path w="87791" h="56068" extrusionOk="0">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64"/>
          <p:cNvSpPr/>
          <p:nvPr/>
        </p:nvSpPr>
        <p:spPr>
          <a:xfrm rot="-4102346">
            <a:off x="1166603" y="3932872"/>
            <a:ext cx="9416338" cy="6013774"/>
          </a:xfrm>
          <a:custGeom>
            <a:avLst/>
            <a:gdLst/>
            <a:ahLst/>
            <a:cxnLst/>
            <a:rect l="l" t="t" r="r" b="b"/>
            <a:pathLst>
              <a:path w="87791" h="56068" extrusionOk="0">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64"/>
          <p:cNvSpPr/>
          <p:nvPr/>
        </p:nvSpPr>
        <p:spPr>
          <a:xfrm flipH="1">
            <a:off x="580630" y="-3941597"/>
            <a:ext cx="7065492" cy="5396392"/>
          </a:xfrm>
          <a:custGeom>
            <a:avLst/>
            <a:gdLst/>
            <a:ahLst/>
            <a:cxnLst/>
            <a:rect l="l" t="t" r="r" b="b"/>
            <a:pathLst>
              <a:path w="38799" h="29633" extrusionOk="0">
                <a:moveTo>
                  <a:pt x="24862" y="1"/>
                </a:moveTo>
                <a:cubicBezTo>
                  <a:pt x="17606" y="1"/>
                  <a:pt x="2522" y="6530"/>
                  <a:pt x="2408" y="6818"/>
                </a:cubicBezTo>
                <a:cubicBezTo>
                  <a:pt x="0" y="12908"/>
                  <a:pt x="709" y="23105"/>
                  <a:pt x="5362" y="28314"/>
                </a:cubicBezTo>
                <a:cubicBezTo>
                  <a:pt x="6190" y="29241"/>
                  <a:pt x="7638" y="29632"/>
                  <a:pt x="9471" y="29632"/>
                </a:cubicBezTo>
                <a:cubicBezTo>
                  <a:pt x="17936" y="29632"/>
                  <a:pt x="34625" y="21288"/>
                  <a:pt x="36508" y="18846"/>
                </a:cubicBezTo>
                <a:cubicBezTo>
                  <a:pt x="38798" y="15872"/>
                  <a:pt x="32779" y="1993"/>
                  <a:pt x="26923" y="249"/>
                </a:cubicBezTo>
                <a:cubicBezTo>
                  <a:pt x="26348" y="78"/>
                  <a:pt x="25651" y="1"/>
                  <a:pt x="24862" y="1"/>
                </a:cubicBezTo>
                <a:close/>
              </a:path>
            </a:pathLst>
          </a:custGeom>
          <a:solidFill>
            <a:schemeClr val="accent3">
              <a:alpha val="254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64"/>
          <p:cNvSpPr/>
          <p:nvPr/>
        </p:nvSpPr>
        <p:spPr>
          <a:xfrm rot="649760">
            <a:off x="-984002" y="4190367"/>
            <a:ext cx="4974484" cy="1490372"/>
          </a:xfrm>
          <a:custGeom>
            <a:avLst/>
            <a:gdLst/>
            <a:ahLst/>
            <a:cxnLst/>
            <a:rect l="l" t="t" r="r" b="b"/>
            <a:pathLst>
              <a:path w="49165" h="14730" extrusionOk="0">
                <a:moveTo>
                  <a:pt x="10042" y="1"/>
                </a:moveTo>
                <a:cubicBezTo>
                  <a:pt x="7738" y="1"/>
                  <a:pt x="5495" y="326"/>
                  <a:pt x="4009" y="1712"/>
                </a:cubicBezTo>
                <a:cubicBezTo>
                  <a:pt x="1833" y="3743"/>
                  <a:pt x="1312" y="7198"/>
                  <a:pt x="759" y="9976"/>
                </a:cubicBezTo>
                <a:cubicBezTo>
                  <a:pt x="1" y="13802"/>
                  <a:pt x="5815" y="14642"/>
                  <a:pt x="11014" y="14723"/>
                </a:cubicBezTo>
                <a:cubicBezTo>
                  <a:pt x="11312" y="14728"/>
                  <a:pt x="11609" y="14730"/>
                  <a:pt x="11901" y="14730"/>
                </a:cubicBezTo>
                <a:cubicBezTo>
                  <a:pt x="14717" y="14730"/>
                  <a:pt x="17219" y="14537"/>
                  <a:pt x="18198" y="14531"/>
                </a:cubicBezTo>
                <a:cubicBezTo>
                  <a:pt x="20643" y="14515"/>
                  <a:pt x="23088" y="14508"/>
                  <a:pt x="25533" y="14508"/>
                </a:cubicBezTo>
                <a:cubicBezTo>
                  <a:pt x="31860" y="14508"/>
                  <a:pt x="38186" y="14553"/>
                  <a:pt x="44512" y="14593"/>
                </a:cubicBezTo>
                <a:cubicBezTo>
                  <a:pt x="44551" y="14593"/>
                  <a:pt x="44589" y="14594"/>
                  <a:pt x="44628" y="14594"/>
                </a:cubicBezTo>
                <a:cubicBezTo>
                  <a:pt x="45065" y="14594"/>
                  <a:pt x="45520" y="14568"/>
                  <a:pt x="45879" y="14323"/>
                </a:cubicBezTo>
                <a:cubicBezTo>
                  <a:pt x="46214" y="14095"/>
                  <a:pt x="46403" y="13708"/>
                  <a:pt x="46569" y="13337"/>
                </a:cubicBezTo>
                <a:cubicBezTo>
                  <a:pt x="47681" y="10865"/>
                  <a:pt x="49165" y="7692"/>
                  <a:pt x="48504" y="4911"/>
                </a:cubicBezTo>
                <a:cubicBezTo>
                  <a:pt x="47559" y="915"/>
                  <a:pt x="42091" y="691"/>
                  <a:pt x="37832" y="691"/>
                </a:cubicBezTo>
                <a:cubicBezTo>
                  <a:pt x="37295" y="691"/>
                  <a:pt x="36777" y="694"/>
                  <a:pt x="36289" y="694"/>
                </a:cubicBezTo>
                <a:cubicBezTo>
                  <a:pt x="35639" y="694"/>
                  <a:pt x="35044" y="688"/>
                  <a:pt x="34531" y="658"/>
                </a:cubicBezTo>
                <a:cubicBezTo>
                  <a:pt x="29340" y="361"/>
                  <a:pt x="24149" y="242"/>
                  <a:pt x="18952" y="242"/>
                </a:cubicBezTo>
                <a:cubicBezTo>
                  <a:pt x="17950" y="242"/>
                  <a:pt x="16949" y="246"/>
                  <a:pt x="15946" y="255"/>
                </a:cubicBezTo>
                <a:cubicBezTo>
                  <a:pt x="15904" y="255"/>
                  <a:pt x="15862" y="255"/>
                  <a:pt x="15819" y="255"/>
                </a:cubicBezTo>
                <a:cubicBezTo>
                  <a:pt x="14168" y="255"/>
                  <a:pt x="12081" y="1"/>
                  <a:pt x="10042" y="1"/>
                </a:cubicBezTo>
                <a:close/>
              </a:path>
            </a:pathLst>
          </a:custGeom>
          <a:solidFill>
            <a:schemeClr val="accent3">
              <a:alpha val="346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64"/>
          <p:cNvSpPr/>
          <p:nvPr/>
        </p:nvSpPr>
        <p:spPr>
          <a:xfrm rot="-6621704" flipH="1">
            <a:off x="-3919845" y="1710891"/>
            <a:ext cx="7826147" cy="2877875"/>
          </a:xfrm>
          <a:custGeom>
            <a:avLst/>
            <a:gdLst/>
            <a:ahLst/>
            <a:cxnLst/>
            <a:rect l="l" t="t" r="r" b="b"/>
            <a:pathLst>
              <a:path w="76674" h="28195" fill="none" extrusionOk="0">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w="28575" cap="flat" cmpd="sng">
            <a:solidFill>
              <a:schemeClr val="accent3"/>
            </a:solidFill>
            <a:prstDash val="solid"/>
            <a:miter lim="32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TextBox 23">
            <a:extLst>
              <a:ext uri="{FF2B5EF4-FFF2-40B4-BE49-F238E27FC236}">
                <a16:creationId xmlns:a16="http://schemas.microsoft.com/office/drawing/2014/main" id="{11EFDE12-04D5-446D-8E71-3462ACD139B5}"/>
              </a:ext>
            </a:extLst>
          </p:cNvPr>
          <p:cNvSpPr txBox="1"/>
          <p:nvPr/>
        </p:nvSpPr>
        <p:spPr>
          <a:xfrm>
            <a:off x="664382" y="473065"/>
            <a:ext cx="4461800" cy="400110"/>
          </a:xfrm>
          <a:prstGeom prst="rect">
            <a:avLst/>
          </a:prstGeom>
          <a:noFill/>
        </p:spPr>
        <p:txBody>
          <a:bodyPr wrap="square" rtlCol="0" anchor="ctr">
            <a:spAutoFit/>
          </a:bodyPr>
          <a:lstStyle/>
          <a:p>
            <a:r>
              <a:rPr lang="en-US" sz="2000" b="1" dirty="0">
                <a:solidFill>
                  <a:schemeClr val="bg1"/>
                </a:solidFill>
                <a:latin typeface="+mj-lt"/>
              </a:rPr>
              <a:t>2.4. </a:t>
            </a:r>
            <a:r>
              <a:rPr lang="en-US" sz="2000" b="1" dirty="0" err="1">
                <a:solidFill>
                  <a:schemeClr val="bg1"/>
                </a:solidFill>
                <a:latin typeface="+mj-lt"/>
              </a:rPr>
              <a:t>Một</a:t>
            </a:r>
            <a:r>
              <a:rPr lang="en-US" sz="2000" b="1" dirty="0">
                <a:solidFill>
                  <a:schemeClr val="bg1"/>
                </a:solidFill>
                <a:latin typeface="+mj-lt"/>
              </a:rPr>
              <a:t> </a:t>
            </a:r>
            <a:r>
              <a:rPr lang="en-US" sz="2000" b="1" dirty="0" err="1">
                <a:solidFill>
                  <a:schemeClr val="bg1"/>
                </a:solidFill>
                <a:latin typeface="+mj-lt"/>
              </a:rPr>
              <a:t>số</a:t>
            </a:r>
            <a:r>
              <a:rPr lang="en-US" sz="2000" b="1" dirty="0">
                <a:solidFill>
                  <a:schemeClr val="bg1"/>
                </a:solidFill>
                <a:latin typeface="+mj-lt"/>
              </a:rPr>
              <a:t> </a:t>
            </a:r>
            <a:r>
              <a:rPr lang="en-US" sz="2000" b="1" dirty="0" err="1">
                <a:solidFill>
                  <a:schemeClr val="bg1"/>
                </a:solidFill>
                <a:latin typeface="+mj-lt"/>
              </a:rPr>
              <a:t>thành</a:t>
            </a:r>
            <a:r>
              <a:rPr lang="en-US" sz="2000" b="1" dirty="0">
                <a:solidFill>
                  <a:schemeClr val="bg1"/>
                </a:solidFill>
                <a:latin typeface="+mj-lt"/>
              </a:rPr>
              <a:t> </a:t>
            </a:r>
            <a:r>
              <a:rPr lang="en-US" sz="2000" b="1" dirty="0" err="1">
                <a:solidFill>
                  <a:schemeClr val="bg1"/>
                </a:solidFill>
                <a:latin typeface="+mj-lt"/>
              </a:rPr>
              <a:t>phần</a:t>
            </a:r>
            <a:r>
              <a:rPr lang="en-US" sz="2000" b="1" dirty="0">
                <a:solidFill>
                  <a:schemeClr val="bg1"/>
                </a:solidFill>
                <a:latin typeface="+mj-lt"/>
              </a:rPr>
              <a:t> </a:t>
            </a:r>
            <a:r>
              <a:rPr lang="en-US" sz="2000" b="1" dirty="0" err="1">
                <a:solidFill>
                  <a:schemeClr val="bg1"/>
                </a:solidFill>
                <a:latin typeface="+mj-lt"/>
              </a:rPr>
              <a:t>của</a:t>
            </a:r>
            <a:r>
              <a:rPr lang="en-US" sz="2000" b="1" dirty="0">
                <a:solidFill>
                  <a:schemeClr val="bg1"/>
                </a:solidFill>
                <a:latin typeface="+mj-lt"/>
              </a:rPr>
              <a:t> Laravel</a:t>
            </a:r>
            <a:endParaRPr lang="vi-VN" sz="2000" b="1" dirty="0">
              <a:solidFill>
                <a:schemeClr val="bg1"/>
              </a:solidFill>
              <a:latin typeface="+mj-lt"/>
            </a:endParaRPr>
          </a:p>
        </p:txBody>
      </p:sp>
      <p:graphicFrame>
        <p:nvGraphicFramePr>
          <p:cNvPr id="28" name="Table 27">
            <a:extLst>
              <a:ext uri="{FF2B5EF4-FFF2-40B4-BE49-F238E27FC236}">
                <a16:creationId xmlns:a16="http://schemas.microsoft.com/office/drawing/2014/main" id="{E3E638B9-AE0F-4531-98D5-BAA67A6DAA2C}"/>
              </a:ext>
            </a:extLst>
          </p:cNvPr>
          <p:cNvGraphicFramePr>
            <a:graphicFrameLocks noGrp="1"/>
          </p:cNvGraphicFramePr>
          <p:nvPr>
            <p:extLst>
              <p:ext uri="{D42A27DB-BD31-4B8C-83A1-F6EECF244321}">
                <p14:modId xmlns:p14="http://schemas.microsoft.com/office/powerpoint/2010/main" val="1983684693"/>
              </p:ext>
            </p:extLst>
          </p:nvPr>
        </p:nvGraphicFramePr>
        <p:xfrm>
          <a:off x="1344273" y="2224518"/>
          <a:ext cx="6722787" cy="348573"/>
        </p:xfrm>
        <a:graphic>
          <a:graphicData uri="http://schemas.openxmlformats.org/drawingml/2006/table">
            <a:tbl>
              <a:tblPr/>
              <a:tblGrid>
                <a:gridCol w="6722787">
                  <a:extLst>
                    <a:ext uri="{9D8B030D-6E8A-4147-A177-3AD203B41FA5}">
                      <a16:colId xmlns:a16="http://schemas.microsoft.com/office/drawing/2014/main" val="20000"/>
                    </a:ext>
                  </a:extLst>
                </a:gridCol>
              </a:tblGrid>
              <a:tr h="348573">
                <a:tc>
                  <a:txBody>
                    <a:bodyPr/>
                    <a:lstStyle/>
                    <a:p>
                      <a:pPr algn="just"/>
                      <a:r>
                        <a:rPr lang="en-US" b="1" dirty="0">
                          <a:latin typeface="Consolas" panose="020B0609020204030204" pitchFamily="49" charset="0"/>
                        </a:rPr>
                        <a:t>$user = User::where('email', 'john@example.com')-&gt;first();</a:t>
                      </a:r>
                    </a:p>
                  </a:txBody>
                  <a:tcPr anchor="ctr">
                    <a:lnL w="12700" cmpd="sng">
                      <a:solidFill>
                        <a:srgbClr val="000000"/>
                      </a:solidFill>
                      <a:prstDash val="lgDash"/>
                    </a:lnL>
                    <a:lnR w="12700" cmpd="sng">
                      <a:solidFill>
                        <a:srgbClr val="000000"/>
                      </a:solidFill>
                      <a:prstDash val="lgDash"/>
                    </a:lnR>
                    <a:lnT w="12700" cmpd="sng">
                      <a:solidFill>
                        <a:srgbClr val="000000"/>
                      </a:solidFill>
                      <a:prstDash val="lgDash"/>
                    </a:lnT>
                    <a:lnB w="12700" cmpd="sng">
                      <a:solidFill>
                        <a:srgbClr val="000000"/>
                      </a:solidFill>
                      <a:prstDash val="lgDash"/>
                    </a:lnB>
                  </a:tcPr>
                </a:tc>
                <a:extLst>
                  <a:ext uri="{0D108BD9-81ED-4DB2-BD59-A6C34878D82A}">
                    <a16:rowId xmlns:a16="http://schemas.microsoft.com/office/drawing/2014/main" val="10000"/>
                  </a:ext>
                </a:extLst>
              </a:tr>
            </a:tbl>
          </a:graphicData>
        </a:graphic>
      </p:graphicFrame>
      <p:grpSp>
        <p:nvGrpSpPr>
          <p:cNvPr id="29" name="Group 28">
            <a:extLst>
              <a:ext uri="{FF2B5EF4-FFF2-40B4-BE49-F238E27FC236}">
                <a16:creationId xmlns:a16="http://schemas.microsoft.com/office/drawing/2014/main" id="{D7AB9DC9-0EA8-4AF6-B0A6-C52A8E38A771}"/>
              </a:ext>
            </a:extLst>
          </p:cNvPr>
          <p:cNvGrpSpPr/>
          <p:nvPr/>
        </p:nvGrpSpPr>
        <p:grpSpPr>
          <a:xfrm>
            <a:off x="1192769" y="927302"/>
            <a:ext cx="7131433" cy="1262871"/>
            <a:chOff x="1054968" y="832691"/>
            <a:chExt cx="7131433" cy="1262871"/>
          </a:xfrm>
        </p:grpSpPr>
        <p:sp>
          <p:nvSpPr>
            <p:cNvPr id="30" name="Rectangle 29">
              <a:extLst>
                <a:ext uri="{FF2B5EF4-FFF2-40B4-BE49-F238E27FC236}">
                  <a16:creationId xmlns:a16="http://schemas.microsoft.com/office/drawing/2014/main" id="{8091BE57-6EE3-4782-B218-150C7C020A0D}"/>
                </a:ext>
              </a:extLst>
            </p:cNvPr>
            <p:cNvSpPr/>
            <p:nvPr/>
          </p:nvSpPr>
          <p:spPr>
            <a:xfrm>
              <a:off x="1403648" y="1203010"/>
              <a:ext cx="6782753" cy="892552"/>
            </a:xfrm>
            <a:prstGeom prst="rect">
              <a:avLst/>
            </a:prstGeom>
          </p:spPr>
          <p:txBody>
            <a:bodyPr wrap="square">
              <a:spAutoFit/>
            </a:bodyPr>
            <a:lstStyle/>
            <a:p>
              <a:pPr marL="285750" indent="-285750" algn="just">
                <a:spcBef>
                  <a:spcPts val="300"/>
                </a:spcBef>
                <a:spcAft>
                  <a:spcPts val="300"/>
                </a:spcAft>
                <a:buFont typeface="Wingdings" panose="05000000000000000000" pitchFamily="2" charset="2"/>
                <a:buChar char="§"/>
              </a:pPr>
              <a:r>
                <a:rPr lang="en-US" dirty="0"/>
                <a:t>G</a:t>
              </a:r>
              <a:r>
                <a:rPr lang="vi-VN" dirty="0"/>
                <a:t>iúp thao tác với cơ sở dữ liệu bằng các model thay vì viết SQL</a:t>
              </a:r>
              <a:r>
                <a:rPr lang="en-US" dirty="0"/>
                <a:t>.</a:t>
              </a:r>
            </a:p>
            <a:p>
              <a:pPr marL="285750" indent="-285750" algn="just">
                <a:spcBef>
                  <a:spcPts val="300"/>
                </a:spcBef>
                <a:spcAft>
                  <a:spcPts val="300"/>
                </a:spcAft>
                <a:buFont typeface="Wingdings" panose="05000000000000000000" pitchFamily="2" charset="2"/>
                <a:buChar char="§"/>
              </a:pPr>
              <a:r>
                <a:rPr lang="en-US" sz="1400" dirty="0" err="1">
                  <a:solidFill>
                    <a:srgbClr val="000000"/>
                  </a:solidFill>
                  <a:latin typeface="Inter"/>
                  <a:ea typeface="Inter"/>
                  <a:cs typeface="Inter"/>
                  <a:sym typeface="Inter"/>
                </a:rPr>
                <a:t>Dễ</a:t>
              </a:r>
              <a:r>
                <a:rPr lang="en-US" sz="1400" dirty="0">
                  <a:solidFill>
                    <a:srgbClr val="000000"/>
                  </a:solidFill>
                  <a:latin typeface="Inter"/>
                  <a:ea typeface="Inter"/>
                  <a:cs typeface="Inter"/>
                  <a:sym typeface="Inter"/>
                </a:rPr>
                <a:t> </a:t>
              </a:r>
              <a:r>
                <a:rPr lang="en-US" sz="1400" dirty="0" err="1">
                  <a:solidFill>
                    <a:srgbClr val="000000"/>
                  </a:solidFill>
                  <a:latin typeface="Inter"/>
                  <a:ea typeface="Inter"/>
                  <a:cs typeface="Inter"/>
                  <a:sym typeface="Inter"/>
                </a:rPr>
                <a:t>dàng</a:t>
              </a:r>
              <a:r>
                <a:rPr lang="en-US" sz="1400" dirty="0">
                  <a:solidFill>
                    <a:srgbClr val="000000"/>
                  </a:solidFill>
                  <a:latin typeface="Inter"/>
                  <a:ea typeface="Inter"/>
                  <a:cs typeface="Inter"/>
                  <a:sym typeface="Inter"/>
                </a:rPr>
                <a:t> </a:t>
              </a:r>
              <a:r>
                <a:rPr lang="en-US" sz="1400" dirty="0" err="1">
                  <a:solidFill>
                    <a:srgbClr val="000000"/>
                  </a:solidFill>
                  <a:latin typeface="Inter"/>
                  <a:ea typeface="Inter"/>
                  <a:cs typeface="Inter"/>
                  <a:sym typeface="Inter"/>
                </a:rPr>
                <a:t>thực</a:t>
              </a:r>
              <a:r>
                <a:rPr lang="en-US" sz="1400" dirty="0">
                  <a:solidFill>
                    <a:srgbClr val="000000"/>
                  </a:solidFill>
                  <a:latin typeface="Inter"/>
                  <a:ea typeface="Inter"/>
                  <a:cs typeface="Inter"/>
                  <a:sym typeface="Inter"/>
                </a:rPr>
                <a:t> </a:t>
              </a:r>
              <a:r>
                <a:rPr lang="en-US" sz="1400" dirty="0" err="1">
                  <a:solidFill>
                    <a:srgbClr val="000000"/>
                  </a:solidFill>
                  <a:latin typeface="Inter"/>
                  <a:ea typeface="Inter"/>
                  <a:cs typeface="Inter"/>
                  <a:sym typeface="Inter"/>
                </a:rPr>
                <a:t>hiện</a:t>
              </a:r>
              <a:r>
                <a:rPr lang="en-US" sz="1400" dirty="0">
                  <a:solidFill>
                    <a:srgbClr val="000000"/>
                  </a:solidFill>
                  <a:latin typeface="Inter"/>
                  <a:ea typeface="Inter"/>
                  <a:cs typeface="Inter"/>
                  <a:sym typeface="Inter"/>
                </a:rPr>
                <a:t> </a:t>
              </a:r>
              <a:r>
                <a:rPr lang="en-US" sz="1400" dirty="0" err="1">
                  <a:solidFill>
                    <a:srgbClr val="000000"/>
                  </a:solidFill>
                  <a:latin typeface="Inter"/>
                  <a:ea typeface="Inter"/>
                  <a:cs typeface="Inter"/>
                  <a:sym typeface="Inter"/>
                </a:rPr>
                <a:t>các</a:t>
              </a:r>
              <a:r>
                <a:rPr lang="en-US" sz="1400" dirty="0">
                  <a:solidFill>
                    <a:srgbClr val="000000"/>
                  </a:solidFill>
                  <a:latin typeface="Inter"/>
                  <a:ea typeface="Inter"/>
                  <a:cs typeface="Inter"/>
                  <a:sym typeface="Inter"/>
                </a:rPr>
                <a:t> </a:t>
              </a:r>
              <a:r>
                <a:rPr lang="en-US" sz="1400" dirty="0" err="1">
                  <a:solidFill>
                    <a:srgbClr val="000000"/>
                  </a:solidFill>
                  <a:latin typeface="Inter"/>
                  <a:ea typeface="Inter"/>
                  <a:cs typeface="Inter"/>
                  <a:sym typeface="Inter"/>
                </a:rPr>
                <a:t>thao</a:t>
              </a:r>
              <a:r>
                <a:rPr lang="en-US" sz="1400" dirty="0">
                  <a:solidFill>
                    <a:srgbClr val="000000"/>
                  </a:solidFill>
                  <a:latin typeface="Inter"/>
                  <a:ea typeface="Inter"/>
                  <a:cs typeface="Inter"/>
                  <a:sym typeface="Inter"/>
                </a:rPr>
                <a:t> </a:t>
              </a:r>
              <a:r>
                <a:rPr lang="en-US" sz="1400" dirty="0" err="1">
                  <a:solidFill>
                    <a:srgbClr val="000000"/>
                  </a:solidFill>
                  <a:latin typeface="Inter"/>
                  <a:ea typeface="Inter"/>
                  <a:cs typeface="Inter"/>
                  <a:sym typeface="Inter"/>
                </a:rPr>
                <a:t>tác</a:t>
              </a:r>
              <a:r>
                <a:rPr lang="en-US" sz="1400" dirty="0">
                  <a:solidFill>
                    <a:srgbClr val="000000"/>
                  </a:solidFill>
                  <a:latin typeface="Inter"/>
                  <a:ea typeface="Inter"/>
                  <a:cs typeface="Inter"/>
                  <a:sym typeface="Inter"/>
                </a:rPr>
                <a:t> them, </a:t>
              </a:r>
              <a:r>
                <a:rPr lang="en-US" sz="1400" dirty="0" err="1">
                  <a:solidFill>
                    <a:srgbClr val="000000"/>
                  </a:solidFill>
                  <a:latin typeface="Inter"/>
                  <a:ea typeface="Inter"/>
                  <a:cs typeface="Inter"/>
                  <a:sym typeface="Inter"/>
                </a:rPr>
                <a:t>sửa</a:t>
              </a:r>
              <a:r>
                <a:rPr lang="en-US" sz="1400" dirty="0">
                  <a:solidFill>
                    <a:srgbClr val="000000"/>
                  </a:solidFill>
                  <a:latin typeface="Inter"/>
                  <a:ea typeface="Inter"/>
                  <a:cs typeface="Inter"/>
                  <a:sym typeface="Inter"/>
                </a:rPr>
                <a:t>, </a:t>
              </a:r>
              <a:r>
                <a:rPr lang="en-US" sz="1400" dirty="0" err="1">
                  <a:solidFill>
                    <a:srgbClr val="000000"/>
                  </a:solidFill>
                  <a:latin typeface="Inter"/>
                  <a:ea typeface="Inter"/>
                  <a:cs typeface="Inter"/>
                  <a:sym typeface="Inter"/>
                </a:rPr>
                <a:t>xóa</a:t>
              </a:r>
              <a:r>
                <a:rPr lang="en-US" sz="1400" dirty="0">
                  <a:solidFill>
                    <a:srgbClr val="000000"/>
                  </a:solidFill>
                  <a:latin typeface="Inter"/>
                  <a:ea typeface="Inter"/>
                  <a:cs typeface="Inter"/>
                  <a:sym typeface="Inter"/>
                </a:rPr>
                <a:t> </a:t>
              </a:r>
              <a:r>
                <a:rPr lang="en-US" sz="1400" dirty="0" err="1">
                  <a:solidFill>
                    <a:srgbClr val="000000"/>
                  </a:solidFill>
                  <a:latin typeface="Inter"/>
                  <a:ea typeface="Inter"/>
                  <a:cs typeface="Inter"/>
                  <a:sym typeface="Inter"/>
                </a:rPr>
                <a:t>trên</a:t>
              </a:r>
              <a:r>
                <a:rPr lang="en-US" sz="1400" dirty="0">
                  <a:solidFill>
                    <a:srgbClr val="000000"/>
                  </a:solidFill>
                  <a:latin typeface="Inter"/>
                  <a:ea typeface="Inter"/>
                  <a:cs typeface="Inter"/>
                  <a:sym typeface="Inter"/>
                </a:rPr>
                <a:t> </a:t>
              </a:r>
              <a:r>
                <a:rPr lang="en-US" sz="1400" dirty="0" err="1">
                  <a:solidFill>
                    <a:srgbClr val="000000"/>
                  </a:solidFill>
                  <a:latin typeface="Inter"/>
                  <a:ea typeface="Inter"/>
                  <a:cs typeface="Inter"/>
                  <a:sym typeface="Inter"/>
                </a:rPr>
                <a:t>cơ</a:t>
              </a:r>
              <a:r>
                <a:rPr lang="en-US" sz="1400" dirty="0">
                  <a:solidFill>
                    <a:srgbClr val="000000"/>
                  </a:solidFill>
                  <a:latin typeface="Inter"/>
                  <a:ea typeface="Inter"/>
                  <a:cs typeface="Inter"/>
                  <a:sym typeface="Inter"/>
                </a:rPr>
                <a:t> </a:t>
              </a:r>
              <a:r>
                <a:rPr lang="en-US" sz="1400" dirty="0" err="1">
                  <a:solidFill>
                    <a:srgbClr val="000000"/>
                  </a:solidFill>
                  <a:latin typeface="Inter"/>
                  <a:ea typeface="Inter"/>
                  <a:cs typeface="Inter"/>
                  <a:sym typeface="Inter"/>
                </a:rPr>
                <a:t>sở</a:t>
              </a:r>
              <a:r>
                <a:rPr lang="en-US" sz="1400" dirty="0">
                  <a:solidFill>
                    <a:srgbClr val="000000"/>
                  </a:solidFill>
                  <a:latin typeface="Inter"/>
                  <a:ea typeface="Inter"/>
                  <a:cs typeface="Inter"/>
                  <a:sym typeface="Inter"/>
                </a:rPr>
                <a:t> </a:t>
              </a:r>
              <a:r>
                <a:rPr lang="en-US" sz="1400" dirty="0" err="1">
                  <a:solidFill>
                    <a:srgbClr val="000000"/>
                  </a:solidFill>
                  <a:latin typeface="Inter"/>
                  <a:ea typeface="Inter"/>
                  <a:cs typeface="Inter"/>
                  <a:sym typeface="Inter"/>
                </a:rPr>
                <a:t>dữ</a:t>
              </a:r>
              <a:r>
                <a:rPr lang="en-US" sz="1400" dirty="0">
                  <a:solidFill>
                    <a:srgbClr val="000000"/>
                  </a:solidFill>
                  <a:latin typeface="Inter"/>
                  <a:ea typeface="Inter"/>
                  <a:cs typeface="Inter"/>
                  <a:sym typeface="Inter"/>
                </a:rPr>
                <a:t> </a:t>
              </a:r>
              <a:r>
                <a:rPr lang="en-US" sz="1400" dirty="0" err="1">
                  <a:solidFill>
                    <a:srgbClr val="000000"/>
                  </a:solidFill>
                  <a:latin typeface="Inter"/>
                  <a:ea typeface="Inter"/>
                  <a:cs typeface="Inter"/>
                  <a:sym typeface="Inter"/>
                </a:rPr>
                <a:t>liệu</a:t>
              </a:r>
              <a:r>
                <a:rPr lang="en-US" sz="1400" dirty="0">
                  <a:solidFill>
                    <a:srgbClr val="000000"/>
                  </a:solidFill>
                  <a:latin typeface="Inter"/>
                  <a:ea typeface="Inter"/>
                  <a:cs typeface="Inter"/>
                  <a:sym typeface="Inter"/>
                </a:rPr>
                <a:t>. </a:t>
              </a:r>
              <a:endParaRPr lang="en-US" dirty="0"/>
            </a:p>
            <a:p>
              <a:pPr algn="just">
                <a:spcBef>
                  <a:spcPts val="300"/>
                </a:spcBef>
                <a:spcAft>
                  <a:spcPts val="300"/>
                </a:spcAft>
              </a:pPr>
              <a:r>
                <a:rPr lang="en-US" dirty="0" err="1"/>
                <a:t>Ví</a:t>
              </a:r>
              <a:r>
                <a:rPr lang="en-US" dirty="0"/>
                <a:t> </a:t>
              </a:r>
              <a:r>
                <a:rPr lang="en-US" dirty="0" err="1"/>
                <a:t>dụ</a:t>
              </a:r>
              <a:r>
                <a:rPr lang="en-US" dirty="0"/>
                <a:t>:</a:t>
              </a:r>
            </a:p>
          </p:txBody>
        </p:sp>
        <p:sp>
          <p:nvSpPr>
            <p:cNvPr id="31" name="TextBox 30">
              <a:extLst>
                <a:ext uri="{FF2B5EF4-FFF2-40B4-BE49-F238E27FC236}">
                  <a16:creationId xmlns:a16="http://schemas.microsoft.com/office/drawing/2014/main" id="{1C7F6BEA-D37A-4F8D-976E-BBBD08DEE2D2}"/>
                </a:ext>
              </a:extLst>
            </p:cNvPr>
            <p:cNvSpPr txBox="1"/>
            <p:nvPr/>
          </p:nvSpPr>
          <p:spPr>
            <a:xfrm>
              <a:off x="1054968" y="832691"/>
              <a:ext cx="3168352" cy="307777"/>
            </a:xfrm>
            <a:prstGeom prst="rect">
              <a:avLst/>
            </a:prstGeom>
            <a:noFill/>
            <a:effectLst>
              <a:outerShdw blurRad="76200" dist="12700" dir="2700000" sy="-23000" kx="-800400" algn="bl" rotWithShape="0">
                <a:prstClr val="black">
                  <a:alpha val="20000"/>
                </a:prstClr>
              </a:outerShdw>
            </a:effectLst>
          </p:spPr>
          <p:txBody>
            <a:bodyPr wrap="square" rtlCol="0">
              <a:spAutoFit/>
            </a:bodyPr>
            <a:lstStyle/>
            <a:p>
              <a:pPr marL="285750" indent="-285750">
                <a:buFont typeface="Wingdings" panose="05000000000000000000" pitchFamily="2" charset="2"/>
                <a:buChar char="q"/>
              </a:pPr>
              <a:r>
                <a:rPr lang="en-US" b="1" dirty="0"/>
                <a:t>Eloquent ORM</a:t>
              </a:r>
              <a:endParaRPr lang="vi-VN" b="1" dirty="0">
                <a:latin typeface="+mj-lt"/>
              </a:endParaRPr>
            </a:p>
          </p:txBody>
        </p:sp>
      </p:grpSp>
      <p:grpSp>
        <p:nvGrpSpPr>
          <p:cNvPr id="35" name="Group 34">
            <a:extLst>
              <a:ext uri="{FF2B5EF4-FFF2-40B4-BE49-F238E27FC236}">
                <a16:creationId xmlns:a16="http://schemas.microsoft.com/office/drawing/2014/main" id="{741E1F66-AD78-4E26-9EB3-F96C38760545}"/>
              </a:ext>
            </a:extLst>
          </p:cNvPr>
          <p:cNvGrpSpPr/>
          <p:nvPr/>
        </p:nvGrpSpPr>
        <p:grpSpPr>
          <a:xfrm>
            <a:off x="1284122" y="2655219"/>
            <a:ext cx="7131433" cy="1262871"/>
            <a:chOff x="1054968" y="832691"/>
            <a:chExt cx="7131433" cy="1262871"/>
          </a:xfrm>
        </p:grpSpPr>
        <p:sp>
          <p:nvSpPr>
            <p:cNvPr id="36" name="Rectangle 35">
              <a:extLst>
                <a:ext uri="{FF2B5EF4-FFF2-40B4-BE49-F238E27FC236}">
                  <a16:creationId xmlns:a16="http://schemas.microsoft.com/office/drawing/2014/main" id="{57B33971-FEB1-4310-8275-31D5522036B7}"/>
                </a:ext>
              </a:extLst>
            </p:cNvPr>
            <p:cNvSpPr/>
            <p:nvPr/>
          </p:nvSpPr>
          <p:spPr>
            <a:xfrm>
              <a:off x="1403648" y="1203010"/>
              <a:ext cx="6782753" cy="892552"/>
            </a:xfrm>
            <a:prstGeom prst="rect">
              <a:avLst/>
            </a:prstGeom>
          </p:spPr>
          <p:txBody>
            <a:bodyPr wrap="square">
              <a:spAutoFit/>
            </a:bodyPr>
            <a:lstStyle/>
            <a:p>
              <a:pPr marL="285750" indent="-285750" algn="just">
                <a:spcBef>
                  <a:spcPts val="300"/>
                </a:spcBef>
                <a:spcAft>
                  <a:spcPts val="300"/>
                </a:spcAft>
                <a:buFont typeface="Wingdings" panose="05000000000000000000" pitchFamily="2" charset="2"/>
                <a:buChar char="§"/>
              </a:pPr>
              <a:r>
                <a:rPr lang="en-US" dirty="0" err="1">
                  <a:latin typeface="Inter"/>
                  <a:cs typeface="Inter"/>
                </a:rPr>
                <a:t>Tạo</a:t>
              </a:r>
              <a:r>
                <a:rPr lang="en-US" dirty="0">
                  <a:latin typeface="Inter"/>
                  <a:cs typeface="Inter"/>
                </a:rPr>
                <a:t> </a:t>
              </a:r>
              <a:r>
                <a:rPr lang="en-US" dirty="0" err="1">
                  <a:latin typeface="Inter"/>
                  <a:cs typeface="Inter"/>
                </a:rPr>
                <a:t>và</a:t>
              </a:r>
              <a:r>
                <a:rPr lang="en-US" dirty="0">
                  <a:latin typeface="Inter"/>
                  <a:cs typeface="Inter"/>
                </a:rPr>
                <a:t> </a:t>
              </a:r>
              <a:r>
                <a:rPr lang="en-US" dirty="0" err="1">
                  <a:latin typeface="Inter"/>
                  <a:cs typeface="Inter"/>
                </a:rPr>
                <a:t>quản</a:t>
              </a:r>
              <a:r>
                <a:rPr lang="en-US" dirty="0">
                  <a:latin typeface="Inter"/>
                  <a:cs typeface="Inter"/>
                </a:rPr>
                <a:t> </a:t>
              </a:r>
              <a:r>
                <a:rPr lang="en-US" dirty="0" err="1">
                  <a:latin typeface="Inter"/>
                  <a:cs typeface="Inter"/>
                </a:rPr>
                <a:t>lý</a:t>
              </a:r>
              <a:r>
                <a:rPr lang="en-US" dirty="0">
                  <a:latin typeface="Inter"/>
                  <a:cs typeface="Inter"/>
                </a:rPr>
                <a:t> </a:t>
              </a:r>
              <a:r>
                <a:rPr lang="en-US" dirty="0" err="1">
                  <a:latin typeface="Inter"/>
                  <a:cs typeface="Inter"/>
                </a:rPr>
                <a:t>các</a:t>
              </a:r>
              <a:r>
                <a:rPr lang="en-US" dirty="0">
                  <a:latin typeface="Inter"/>
                  <a:cs typeface="Inter"/>
                </a:rPr>
                <a:t> </a:t>
              </a:r>
              <a:r>
                <a:rPr lang="en-US" dirty="0" err="1">
                  <a:latin typeface="Inter"/>
                  <a:cs typeface="Inter"/>
                </a:rPr>
                <a:t>bảng</a:t>
              </a:r>
              <a:r>
                <a:rPr lang="en-US" dirty="0">
                  <a:latin typeface="Inter"/>
                  <a:cs typeface="Inter"/>
                </a:rPr>
                <a:t> </a:t>
              </a:r>
              <a:r>
                <a:rPr lang="en-US" dirty="0" err="1">
                  <a:latin typeface="Inter"/>
                  <a:cs typeface="Inter"/>
                </a:rPr>
                <a:t>dữ</a:t>
              </a:r>
              <a:r>
                <a:rPr lang="en-US" dirty="0">
                  <a:latin typeface="Inter"/>
                  <a:cs typeface="Inter"/>
                </a:rPr>
                <a:t> </a:t>
              </a:r>
              <a:r>
                <a:rPr lang="en-US" dirty="0" err="1">
                  <a:latin typeface="Inter"/>
                  <a:cs typeface="Inter"/>
                </a:rPr>
                <a:t>liệu</a:t>
              </a:r>
              <a:r>
                <a:rPr lang="en-US" dirty="0">
                  <a:latin typeface="Inter"/>
                  <a:cs typeface="Inter"/>
                </a:rPr>
                <a:t> </a:t>
              </a:r>
              <a:r>
                <a:rPr lang="en-US" dirty="0" err="1">
                  <a:latin typeface="Inter"/>
                  <a:cs typeface="Inter"/>
                </a:rPr>
                <a:t>trong</a:t>
              </a:r>
              <a:r>
                <a:rPr lang="en-US" dirty="0">
                  <a:latin typeface="Inter"/>
                  <a:cs typeface="Inter"/>
                </a:rPr>
                <a:t> </a:t>
              </a:r>
              <a:r>
                <a:rPr lang="en-US" dirty="0" err="1">
                  <a:latin typeface="Inter"/>
                  <a:cs typeface="Inter"/>
                </a:rPr>
                <a:t>cơ</a:t>
              </a:r>
              <a:r>
                <a:rPr lang="en-US" dirty="0">
                  <a:latin typeface="Inter"/>
                  <a:cs typeface="Inter"/>
                </a:rPr>
                <a:t> </a:t>
              </a:r>
              <a:r>
                <a:rPr lang="en-US" dirty="0" err="1">
                  <a:latin typeface="Inter"/>
                  <a:cs typeface="Inter"/>
                </a:rPr>
                <a:t>sở</a:t>
              </a:r>
              <a:r>
                <a:rPr lang="en-US" dirty="0">
                  <a:latin typeface="Inter"/>
                  <a:cs typeface="Inter"/>
                </a:rPr>
                <a:t> </a:t>
              </a:r>
              <a:r>
                <a:rPr lang="en-US" dirty="0" err="1">
                  <a:latin typeface="Inter"/>
                  <a:cs typeface="Inter"/>
                </a:rPr>
                <a:t>dữ</a:t>
              </a:r>
              <a:r>
                <a:rPr lang="en-US" dirty="0">
                  <a:latin typeface="Inter"/>
                  <a:cs typeface="Inter"/>
                </a:rPr>
                <a:t> </a:t>
              </a:r>
              <a:r>
                <a:rPr lang="en-US" dirty="0" err="1">
                  <a:latin typeface="Inter"/>
                  <a:cs typeface="Inter"/>
                </a:rPr>
                <a:t>liệu</a:t>
              </a:r>
              <a:r>
                <a:rPr lang="en-US" dirty="0">
                  <a:latin typeface="Inter"/>
                  <a:cs typeface="Inter"/>
                </a:rPr>
                <a:t>.</a:t>
              </a:r>
            </a:p>
            <a:p>
              <a:pPr marL="285750" indent="-285750" algn="just">
                <a:spcBef>
                  <a:spcPts val="300"/>
                </a:spcBef>
                <a:spcAft>
                  <a:spcPts val="300"/>
                </a:spcAft>
                <a:buFont typeface="Wingdings" panose="05000000000000000000" pitchFamily="2" charset="2"/>
                <a:buChar char="§"/>
              </a:pPr>
              <a:r>
                <a:rPr lang="en-US" dirty="0">
                  <a:latin typeface="Inter"/>
                  <a:cs typeface="Inter"/>
                </a:rPr>
                <a:t>Theo </a:t>
              </a:r>
              <a:r>
                <a:rPr lang="en-US" dirty="0" err="1">
                  <a:latin typeface="Inter"/>
                  <a:cs typeface="Inter"/>
                </a:rPr>
                <a:t>dõi</a:t>
              </a:r>
              <a:r>
                <a:rPr lang="en-US" dirty="0">
                  <a:latin typeface="Inter"/>
                  <a:cs typeface="Inter"/>
                </a:rPr>
                <a:t> </a:t>
              </a:r>
              <a:r>
                <a:rPr lang="en-US" dirty="0" err="1">
                  <a:latin typeface="Inter"/>
                  <a:cs typeface="Inter"/>
                </a:rPr>
                <a:t>thay</a:t>
              </a:r>
              <a:r>
                <a:rPr lang="en-US" dirty="0">
                  <a:latin typeface="Inter"/>
                  <a:cs typeface="Inter"/>
                </a:rPr>
                <a:t> </a:t>
              </a:r>
              <a:r>
                <a:rPr lang="en-US" dirty="0" err="1">
                  <a:latin typeface="Inter"/>
                  <a:cs typeface="Inter"/>
                </a:rPr>
                <a:t>đổi</a:t>
              </a:r>
              <a:r>
                <a:rPr lang="en-US" dirty="0">
                  <a:latin typeface="Inter"/>
                  <a:cs typeface="Inter"/>
                </a:rPr>
                <a:t> </a:t>
              </a:r>
              <a:r>
                <a:rPr lang="en-US" dirty="0" err="1">
                  <a:latin typeface="Inter"/>
                  <a:cs typeface="Inter"/>
                </a:rPr>
                <a:t>trong</a:t>
              </a:r>
              <a:r>
                <a:rPr lang="en-US" dirty="0">
                  <a:latin typeface="Inter"/>
                  <a:cs typeface="Inter"/>
                </a:rPr>
                <a:t> </a:t>
              </a:r>
              <a:r>
                <a:rPr lang="en-US" dirty="0" err="1">
                  <a:latin typeface="Inter"/>
                  <a:cs typeface="Inter"/>
                </a:rPr>
                <a:t>cấu</a:t>
              </a:r>
              <a:r>
                <a:rPr lang="en-US" dirty="0">
                  <a:latin typeface="Inter"/>
                  <a:cs typeface="Inter"/>
                </a:rPr>
                <a:t> </a:t>
              </a:r>
              <a:r>
                <a:rPr lang="en-US" dirty="0" err="1">
                  <a:latin typeface="Inter"/>
                  <a:cs typeface="Inter"/>
                </a:rPr>
                <a:t>trúc</a:t>
              </a:r>
              <a:r>
                <a:rPr lang="en-US" dirty="0">
                  <a:latin typeface="Inter"/>
                  <a:cs typeface="Inter"/>
                </a:rPr>
                <a:t> </a:t>
              </a:r>
              <a:r>
                <a:rPr lang="en-US" dirty="0" err="1">
                  <a:latin typeface="Inter"/>
                  <a:cs typeface="Inter"/>
                </a:rPr>
                <a:t>và</a:t>
              </a:r>
              <a:r>
                <a:rPr lang="en-US" dirty="0">
                  <a:latin typeface="Inter"/>
                  <a:cs typeface="Inter"/>
                </a:rPr>
                <a:t> </a:t>
              </a:r>
              <a:r>
                <a:rPr lang="en-US" dirty="0" err="1">
                  <a:latin typeface="Inter"/>
                  <a:cs typeface="Inter"/>
                </a:rPr>
                <a:t>dễ</a:t>
              </a:r>
              <a:r>
                <a:rPr lang="en-US" dirty="0">
                  <a:latin typeface="Inter"/>
                  <a:cs typeface="Inter"/>
                </a:rPr>
                <a:t> </a:t>
              </a:r>
              <a:r>
                <a:rPr lang="en-US" dirty="0" err="1">
                  <a:latin typeface="Inter"/>
                  <a:cs typeface="Inter"/>
                </a:rPr>
                <a:t>dàng</a:t>
              </a:r>
              <a:r>
                <a:rPr lang="en-US" dirty="0">
                  <a:latin typeface="Inter"/>
                  <a:cs typeface="Inter"/>
                </a:rPr>
                <a:t> </a:t>
              </a:r>
              <a:r>
                <a:rPr lang="en-US" dirty="0" err="1">
                  <a:latin typeface="Inter"/>
                  <a:cs typeface="Inter"/>
                </a:rPr>
                <a:t>phục</a:t>
              </a:r>
              <a:r>
                <a:rPr lang="en-US" dirty="0">
                  <a:latin typeface="Inter"/>
                  <a:cs typeface="Inter"/>
                </a:rPr>
                <a:t> </a:t>
              </a:r>
              <a:r>
                <a:rPr lang="en-US" dirty="0" err="1">
                  <a:latin typeface="Inter"/>
                  <a:cs typeface="Inter"/>
                </a:rPr>
                <a:t>hồi</a:t>
              </a:r>
              <a:r>
                <a:rPr lang="en-US" dirty="0">
                  <a:latin typeface="Inter"/>
                  <a:cs typeface="Inter"/>
                </a:rPr>
                <a:t> </a:t>
              </a:r>
              <a:r>
                <a:rPr lang="en-US" dirty="0" err="1">
                  <a:latin typeface="Inter"/>
                  <a:cs typeface="Inter"/>
                </a:rPr>
                <a:t>các</a:t>
              </a:r>
              <a:r>
                <a:rPr lang="en-US" dirty="0">
                  <a:latin typeface="Inter"/>
                  <a:cs typeface="Inter"/>
                </a:rPr>
                <a:t> </a:t>
              </a:r>
              <a:r>
                <a:rPr lang="en-US" dirty="0" err="1">
                  <a:latin typeface="Inter"/>
                  <a:cs typeface="Inter"/>
                </a:rPr>
                <a:t>thay</a:t>
              </a:r>
              <a:r>
                <a:rPr lang="en-US" dirty="0">
                  <a:latin typeface="Inter"/>
                  <a:cs typeface="Inter"/>
                </a:rPr>
                <a:t> </a:t>
              </a:r>
              <a:r>
                <a:rPr lang="en-US" dirty="0" err="1">
                  <a:latin typeface="Inter"/>
                  <a:cs typeface="Inter"/>
                </a:rPr>
                <a:t>đổi</a:t>
              </a:r>
              <a:r>
                <a:rPr lang="en-US" dirty="0">
                  <a:latin typeface="Inter"/>
                  <a:cs typeface="Inter"/>
                </a:rPr>
                <a:t> </a:t>
              </a:r>
              <a:r>
                <a:rPr lang="en-US" dirty="0" err="1">
                  <a:latin typeface="Inter"/>
                  <a:cs typeface="Inter"/>
                </a:rPr>
                <a:t>khi</a:t>
              </a:r>
              <a:r>
                <a:rPr lang="en-US" dirty="0">
                  <a:latin typeface="Inter"/>
                  <a:cs typeface="Inter"/>
                </a:rPr>
                <a:t> </a:t>
              </a:r>
              <a:r>
                <a:rPr lang="en-US" dirty="0" err="1">
                  <a:latin typeface="Inter"/>
                  <a:cs typeface="Inter"/>
                </a:rPr>
                <a:t>cần</a:t>
              </a:r>
              <a:r>
                <a:rPr lang="en-US" dirty="0">
                  <a:latin typeface="Inter"/>
                  <a:cs typeface="Inter"/>
                </a:rPr>
                <a:t> </a:t>
              </a:r>
              <a:r>
                <a:rPr lang="en-US" dirty="0" err="1">
                  <a:latin typeface="Inter"/>
                  <a:cs typeface="Inter"/>
                </a:rPr>
                <a:t>thiết</a:t>
              </a:r>
              <a:r>
                <a:rPr lang="en-US" dirty="0">
                  <a:latin typeface="Inter"/>
                  <a:cs typeface="Inter"/>
                </a:rPr>
                <a:t>.</a:t>
              </a:r>
            </a:p>
            <a:p>
              <a:pPr algn="just">
                <a:spcBef>
                  <a:spcPts val="300"/>
                </a:spcBef>
                <a:spcAft>
                  <a:spcPts val="300"/>
                </a:spcAft>
              </a:pPr>
              <a:r>
                <a:rPr lang="en-US" dirty="0" err="1"/>
                <a:t>Ví</a:t>
              </a:r>
              <a:r>
                <a:rPr lang="en-US" dirty="0"/>
                <a:t> </a:t>
              </a:r>
              <a:r>
                <a:rPr lang="en-US" dirty="0" err="1"/>
                <a:t>dụ</a:t>
              </a:r>
              <a:r>
                <a:rPr lang="en-US" dirty="0"/>
                <a:t>: </a:t>
              </a:r>
              <a:r>
                <a:rPr lang="en-US" dirty="0" err="1"/>
                <a:t>Tạo</a:t>
              </a:r>
              <a:r>
                <a:rPr lang="en-US" dirty="0"/>
                <a:t> </a:t>
              </a:r>
              <a:r>
                <a:rPr lang="en-US" dirty="0" err="1"/>
                <a:t>bảng</a:t>
              </a:r>
              <a:r>
                <a:rPr lang="en-US" dirty="0"/>
                <a:t> users </a:t>
              </a:r>
            </a:p>
          </p:txBody>
        </p:sp>
        <p:sp>
          <p:nvSpPr>
            <p:cNvPr id="37" name="TextBox 36">
              <a:extLst>
                <a:ext uri="{FF2B5EF4-FFF2-40B4-BE49-F238E27FC236}">
                  <a16:creationId xmlns:a16="http://schemas.microsoft.com/office/drawing/2014/main" id="{D0CF4A9B-E49D-4F23-B682-1968E46CFE52}"/>
                </a:ext>
              </a:extLst>
            </p:cNvPr>
            <p:cNvSpPr txBox="1"/>
            <p:nvPr/>
          </p:nvSpPr>
          <p:spPr>
            <a:xfrm>
              <a:off x="1054968" y="832691"/>
              <a:ext cx="3168352" cy="307777"/>
            </a:xfrm>
            <a:prstGeom prst="rect">
              <a:avLst/>
            </a:prstGeom>
            <a:noFill/>
            <a:effectLst>
              <a:outerShdw blurRad="76200" dist="12700" dir="2700000" sy="-23000" kx="-800400" algn="bl" rotWithShape="0">
                <a:prstClr val="black">
                  <a:alpha val="20000"/>
                </a:prstClr>
              </a:outerShdw>
            </a:effectLst>
          </p:spPr>
          <p:txBody>
            <a:bodyPr wrap="square" rtlCol="0">
              <a:spAutoFit/>
            </a:bodyPr>
            <a:lstStyle/>
            <a:p>
              <a:pPr marL="285750" indent="-285750">
                <a:buFont typeface="Wingdings" panose="05000000000000000000" pitchFamily="2" charset="2"/>
                <a:buChar char="q"/>
              </a:pPr>
              <a:r>
                <a:rPr lang="en-US" b="1" dirty="0"/>
                <a:t>Migration</a:t>
              </a:r>
              <a:endParaRPr lang="vi-VN" b="1" dirty="0">
                <a:latin typeface="+mj-lt"/>
              </a:endParaRPr>
            </a:p>
          </p:txBody>
        </p:sp>
      </p:grpSp>
      <p:graphicFrame>
        <p:nvGraphicFramePr>
          <p:cNvPr id="39" name="Table 38">
            <a:extLst>
              <a:ext uri="{FF2B5EF4-FFF2-40B4-BE49-F238E27FC236}">
                <a16:creationId xmlns:a16="http://schemas.microsoft.com/office/drawing/2014/main" id="{06476AF7-D802-47E1-8B6C-65F9BF0FCAC6}"/>
              </a:ext>
            </a:extLst>
          </p:cNvPr>
          <p:cNvGraphicFramePr>
            <a:graphicFrameLocks noGrp="1"/>
          </p:cNvGraphicFramePr>
          <p:nvPr>
            <p:extLst>
              <p:ext uri="{D42A27DB-BD31-4B8C-83A1-F6EECF244321}">
                <p14:modId xmlns:p14="http://schemas.microsoft.com/office/powerpoint/2010/main" val="2660238611"/>
              </p:ext>
            </p:extLst>
          </p:nvPr>
        </p:nvGraphicFramePr>
        <p:xfrm>
          <a:off x="1344272" y="3948628"/>
          <a:ext cx="6722787" cy="348573"/>
        </p:xfrm>
        <a:graphic>
          <a:graphicData uri="http://schemas.openxmlformats.org/drawingml/2006/table">
            <a:tbl>
              <a:tblPr/>
              <a:tblGrid>
                <a:gridCol w="6722787">
                  <a:extLst>
                    <a:ext uri="{9D8B030D-6E8A-4147-A177-3AD203B41FA5}">
                      <a16:colId xmlns:a16="http://schemas.microsoft.com/office/drawing/2014/main" val="20000"/>
                    </a:ext>
                  </a:extLst>
                </a:gridCol>
              </a:tblGrid>
              <a:tr h="348573">
                <a:tc>
                  <a:txBody>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US" sz="1400" b="1" i="0" u="none" strike="noStrike" cap="none" dirty="0">
                          <a:solidFill>
                            <a:schemeClr val="tx1"/>
                          </a:solidFill>
                          <a:effectLst/>
                          <a:latin typeface="Consolas" panose="020B0609020204030204" pitchFamily="49" charset="0"/>
                          <a:ea typeface="+mn-ea"/>
                          <a:cs typeface="+mn-cs"/>
                          <a:sym typeface="Arial"/>
                        </a:rPr>
                        <a:t>php artisan </a:t>
                      </a:r>
                      <a:r>
                        <a:rPr lang="en-US" sz="1400" b="1" i="0" u="none" strike="noStrike" cap="none" dirty="0" err="1">
                          <a:solidFill>
                            <a:schemeClr val="tx1"/>
                          </a:solidFill>
                          <a:effectLst/>
                          <a:latin typeface="Consolas" panose="020B0609020204030204" pitchFamily="49" charset="0"/>
                          <a:ea typeface="+mn-ea"/>
                          <a:cs typeface="+mn-cs"/>
                          <a:sym typeface="Arial"/>
                        </a:rPr>
                        <a:t>make:migration</a:t>
                      </a:r>
                      <a:r>
                        <a:rPr lang="en-US" sz="1400" b="1" i="0" u="none" strike="noStrike" cap="none" dirty="0">
                          <a:solidFill>
                            <a:schemeClr val="tx1"/>
                          </a:solidFill>
                          <a:effectLst/>
                          <a:latin typeface="Consolas" panose="020B0609020204030204" pitchFamily="49" charset="0"/>
                          <a:ea typeface="+mn-ea"/>
                          <a:cs typeface="+mn-cs"/>
                          <a:sym typeface="Arial"/>
                        </a:rPr>
                        <a:t> </a:t>
                      </a:r>
                      <a:r>
                        <a:rPr lang="en-US" sz="1400" b="1" i="0" u="none" strike="noStrike" cap="none" dirty="0" err="1">
                          <a:solidFill>
                            <a:schemeClr val="tx1"/>
                          </a:solidFill>
                          <a:effectLst/>
                          <a:latin typeface="Consolas" panose="020B0609020204030204" pitchFamily="49" charset="0"/>
                          <a:ea typeface="+mn-ea"/>
                          <a:cs typeface="+mn-cs"/>
                          <a:sym typeface="Arial"/>
                        </a:rPr>
                        <a:t>create_users_table</a:t>
                      </a:r>
                      <a:endParaRPr lang="en-US" sz="1400" b="1" i="0" u="none" strike="noStrike" cap="none" dirty="0">
                        <a:solidFill>
                          <a:schemeClr val="tx1"/>
                        </a:solidFill>
                        <a:effectLst/>
                        <a:latin typeface="Consolas" panose="020B0609020204030204" pitchFamily="49" charset="0"/>
                        <a:ea typeface="+mn-ea"/>
                        <a:cs typeface="+mn-cs"/>
                        <a:sym typeface="Arial"/>
                      </a:endParaRPr>
                    </a:p>
                  </a:txBody>
                  <a:tcPr anchor="ctr">
                    <a:lnL w="12700" cmpd="sng">
                      <a:solidFill>
                        <a:srgbClr val="000000"/>
                      </a:solidFill>
                      <a:prstDash val="lgDash"/>
                    </a:lnL>
                    <a:lnR w="12700" cmpd="sng">
                      <a:solidFill>
                        <a:srgbClr val="000000"/>
                      </a:solidFill>
                      <a:prstDash val="lgDash"/>
                    </a:lnR>
                    <a:lnT w="12700" cmpd="sng">
                      <a:solidFill>
                        <a:srgbClr val="000000"/>
                      </a:solidFill>
                      <a:prstDash val="lgDash"/>
                    </a:lnT>
                    <a:lnB w="12700" cmpd="sng">
                      <a:solidFill>
                        <a:srgbClr val="000000"/>
                      </a:solidFill>
                      <a:prstDash val="lgDash"/>
                    </a:lnB>
                  </a:tcPr>
                </a:tc>
                <a:extLst>
                  <a:ext uri="{0D108BD9-81ED-4DB2-BD59-A6C34878D82A}">
                    <a16:rowId xmlns:a16="http://schemas.microsoft.com/office/drawing/2014/main" val="10000"/>
                  </a:ext>
                </a:extLst>
              </a:tr>
            </a:tbl>
          </a:graphicData>
        </a:graphic>
      </p:graphicFrame>
    </p:spTree>
  </p:cSld>
  <p:clrMapOvr>
    <a:masterClrMapping/>
  </p:clrMapOvr>
  <p:transition spd="slow">
    <p:comb/>
  </p:transition>
</p:sld>
</file>

<file path=ppt/theme/theme1.xml><?xml version="1.0" encoding="utf-8"?>
<a:theme xmlns:a="http://schemas.openxmlformats.org/drawingml/2006/main" name="Minimalist Korean Aesthetic Pitch Deck by Slidesgo">
  <a:themeElements>
    <a:clrScheme name="Simple Light">
      <a:dk1>
        <a:srgbClr val="1E1E1E"/>
      </a:dk1>
      <a:lt1>
        <a:srgbClr val="664B34"/>
      </a:lt1>
      <a:dk2>
        <a:srgbClr val="887C62"/>
      </a:dk2>
      <a:lt2>
        <a:srgbClr val="D4CBBB"/>
      </a:lt2>
      <a:accent1>
        <a:srgbClr val="E7E2D6"/>
      </a:accent1>
      <a:accent2>
        <a:srgbClr val="F3F3F3"/>
      </a:accent2>
      <a:accent3>
        <a:srgbClr val="E2B0A6"/>
      </a:accent3>
      <a:accent4>
        <a:srgbClr val="FFFFFF"/>
      </a:accent4>
      <a:accent5>
        <a:srgbClr val="FFFFFF"/>
      </a:accent5>
      <a:accent6>
        <a:srgbClr val="FFFFFF"/>
      </a:accent6>
      <a:hlink>
        <a:srgbClr val="1E1E1E"/>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297</TotalTime>
  <Words>955</Words>
  <Application>Microsoft Office PowerPoint</Application>
  <PresentationFormat>On-screen Show (16:9)</PresentationFormat>
  <Paragraphs>116</Paragraphs>
  <Slides>17</Slides>
  <Notes>17</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17</vt:i4>
      </vt:variant>
    </vt:vector>
  </HeadingPairs>
  <TitlesOfParts>
    <vt:vector size="28" baseType="lpstr">
      <vt:lpstr>Kulim Park</vt:lpstr>
      <vt:lpstr>Consolas</vt:lpstr>
      <vt:lpstr>Inter</vt:lpstr>
      <vt:lpstr>Arial</vt:lpstr>
      <vt:lpstr>iCiel Cadena</vt:lpstr>
      <vt:lpstr>Times New Roman</vt:lpstr>
      <vt:lpstr>Wingdings</vt:lpstr>
      <vt:lpstr>Nunito Light</vt:lpstr>
      <vt:lpstr>Manrope</vt:lpstr>
      <vt:lpstr>Kulim Park SemiBold</vt:lpstr>
      <vt:lpstr>Minimalist Korean Aesthetic Pitch Deck by Slidesgo</vt:lpstr>
      <vt:lpstr>PowerPoint Presentation</vt:lpstr>
      <vt:lpstr>PowerPoint Presentation</vt:lpstr>
      <vt:lpstr>PowerPoint Presentation</vt:lpstr>
      <vt:lpstr>Giới thiệu về Bootstrap</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Cảm ơn đã lắng nghe!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Như Diệp</cp:lastModifiedBy>
  <cp:revision>53</cp:revision>
  <dcterms:modified xsi:type="dcterms:W3CDTF">2025-01-14T15:08:10Z</dcterms:modified>
</cp:coreProperties>
</file>